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20"/>
  </p:notesMasterIdLst>
  <p:sldIdLst>
    <p:sldId id="4282" r:id="rId3"/>
    <p:sldId id="2123259324" r:id="rId4"/>
    <p:sldId id="2123259319" r:id="rId5"/>
    <p:sldId id="2123259322" r:id="rId6"/>
    <p:sldId id="2123259326" r:id="rId7"/>
    <p:sldId id="2123259327" r:id="rId8"/>
    <p:sldId id="265" r:id="rId9"/>
    <p:sldId id="266" r:id="rId10"/>
    <p:sldId id="267" r:id="rId11"/>
    <p:sldId id="274" r:id="rId12"/>
    <p:sldId id="2123259320" r:id="rId13"/>
    <p:sldId id="269" r:id="rId14"/>
    <p:sldId id="270" r:id="rId15"/>
    <p:sldId id="264" r:id="rId16"/>
    <p:sldId id="212325932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B3E1"/>
    <a:srgbClr val="CC95CA"/>
    <a:srgbClr val="B043AC"/>
    <a:srgbClr val="D66FD3"/>
    <a:srgbClr val="1171B9"/>
    <a:srgbClr val="F68426"/>
    <a:srgbClr val="92C952"/>
    <a:srgbClr val="DE3390"/>
    <a:srgbClr val="DC2C8E"/>
    <a:srgbClr val="F8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6B1C9-01D7-4B96-AC81-DD78324321DF}" v="1" dt="2024-12-28T14:21:22.911"/>
    <p1510:client id="{95B4840C-8394-4928-8DE6-E9A24BA0699B}" v="82" dt="2024-12-28T16:35:23.427"/>
    <p1510:client id="{A3AA43C9-A081-4C3B-9004-077CB89BDAEF}" v="4" dt="2024-12-28T15:29:30.460"/>
    <p1510:client id="{A547DAA7-A66E-4280-85D7-E51763F45120}" v="1721" dt="2024-12-28T14:42:52.732"/>
    <p1510:client id="{A5FC25AF-61F2-4E09-84D8-2BFA3394B9A2}" v="6" dt="2024-12-27T15:13:59.058"/>
    <p1510:client id="{B3158DFA-B077-465B-964D-63D30D641886}" v="47" dt="2024-12-28T05:13:04.588"/>
    <p1510:client id="{B560F354-88A2-4E4F-80C4-E2E4454F533A}" v="1" dt="2024-12-27T15:15:01.729"/>
    <p1510:client id="{B691DAEA-E274-40C1-A3CF-0415C4FC3577}" v="260" dt="2024-12-27T18:52:16.880"/>
    <p1510:client id="{DDDD868C-471E-4689-BF52-7180C2E8C865}" v="1346" dt="2024-12-27T16:01:42.865"/>
    <p1510:client id="{DF90A260-167B-4ABA-A2D4-540CBA1A3671}" v="583" dt="2024-12-27T18:33:43.800"/>
    <p1510:client id="{EAA915ED-A9D6-4527-AF30-4B3320FE8EB7}" v="513" dt="2024-12-27T19:24:54.790"/>
    <p1510:client id="{F192468C-248C-4ECA-9CFF-3A7814E16688}" v="14" dt="2024-12-27T20:20:11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86B4AD-D64C-401D-A6C1-D37847AA88EE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FD7998-CED4-4EA7-A5AF-7D16DFD2F3F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Instant Hair Refresh:</a:t>
          </a:r>
          <a:r>
            <a:rPr lang="en-GB"/>
            <a:t> With just one wipe, remove excess oil, dirt, and odour, leaving hair feeling fresh and clean in seconds!</a:t>
          </a:r>
          <a:endParaRPr lang="en-US"/>
        </a:p>
      </dgm:t>
    </dgm:pt>
    <dgm:pt modelId="{258DE647-FC0F-4412-B4AA-D338CB283E3B}" type="parTrans" cxnId="{7BDE27C1-CD46-4729-B32A-F1EA1BD7BB7C}">
      <dgm:prSet/>
      <dgm:spPr/>
      <dgm:t>
        <a:bodyPr/>
        <a:lstStyle/>
        <a:p>
          <a:endParaRPr lang="en-US"/>
        </a:p>
      </dgm:t>
    </dgm:pt>
    <dgm:pt modelId="{7E94EC07-E2A1-4868-9AAA-2344616FDF88}" type="sibTrans" cxnId="{7BDE27C1-CD46-4729-B32A-F1EA1BD7BB7C}">
      <dgm:prSet/>
      <dgm:spPr/>
      <dgm:t>
        <a:bodyPr/>
        <a:lstStyle/>
        <a:p>
          <a:endParaRPr lang="en-US"/>
        </a:p>
      </dgm:t>
    </dgm:pt>
    <dgm:pt modelId="{86FD301A-8DB0-421D-8AAE-F62925440BC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Individually packaged wipes</a:t>
          </a:r>
          <a:r>
            <a:rPr lang="en-GB"/>
            <a:t> make it easy to carry and use anytime, anywhere whether at work, the gym, during travel, or after outdoor activities.</a:t>
          </a:r>
          <a:endParaRPr lang="en-US"/>
        </a:p>
      </dgm:t>
    </dgm:pt>
    <dgm:pt modelId="{4602BB67-41C2-4F43-B4FB-0B57CFBC42D9}" type="parTrans" cxnId="{819E18BA-D480-49E8-A644-779B5A73CFDB}">
      <dgm:prSet/>
      <dgm:spPr/>
      <dgm:t>
        <a:bodyPr/>
        <a:lstStyle/>
        <a:p>
          <a:endParaRPr lang="en-US"/>
        </a:p>
      </dgm:t>
    </dgm:pt>
    <dgm:pt modelId="{97F02251-A7D5-4ACF-8EF7-8A7E360C4331}" type="sibTrans" cxnId="{819E18BA-D480-49E8-A644-779B5A73CFDB}">
      <dgm:prSet/>
      <dgm:spPr/>
      <dgm:t>
        <a:bodyPr/>
        <a:lstStyle/>
        <a:p>
          <a:endParaRPr lang="en-US"/>
        </a:p>
      </dgm:t>
    </dgm:pt>
    <dgm:pt modelId="{544CEA91-618C-40D2-8D9F-A8B99418529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Eco-Friendly Design:</a:t>
          </a:r>
          <a:r>
            <a:rPr lang="en-GB"/>
            <a:t> Made from biodegradable materials with recyclable packaging</a:t>
          </a:r>
          <a:r>
            <a:rPr lang="en-GB">
              <a:latin typeface="Calibri Light" panose="020F0302020204030204"/>
            </a:rPr>
            <a:t>.</a:t>
          </a:r>
          <a:r>
            <a:rPr lang="en-GB"/>
            <a:t> </a:t>
          </a:r>
          <a:r>
            <a:rPr lang="en-GB">
              <a:latin typeface="Calibri Light" panose="020F0302020204030204"/>
            </a:rPr>
            <a:t>It offers</a:t>
          </a:r>
          <a:r>
            <a:rPr lang="en-GB"/>
            <a:t> a sustainable alternative to traditional dry shampoos.</a:t>
          </a:r>
          <a:endParaRPr lang="en-US"/>
        </a:p>
      </dgm:t>
    </dgm:pt>
    <dgm:pt modelId="{C43604AE-1748-40F6-978D-326AB3503F44}" type="parTrans" cxnId="{478A2F13-D4FB-4710-8F6C-43C2B905B2F1}">
      <dgm:prSet/>
      <dgm:spPr/>
      <dgm:t>
        <a:bodyPr/>
        <a:lstStyle/>
        <a:p>
          <a:endParaRPr lang="en-US"/>
        </a:p>
      </dgm:t>
    </dgm:pt>
    <dgm:pt modelId="{14890041-15C7-4724-864A-5C8C932D184A}" type="sibTrans" cxnId="{478A2F13-D4FB-4710-8F6C-43C2B905B2F1}">
      <dgm:prSet/>
      <dgm:spPr/>
      <dgm:t>
        <a:bodyPr/>
        <a:lstStyle/>
        <a:p>
          <a:endParaRPr lang="en-US"/>
        </a:p>
      </dgm:t>
    </dgm:pt>
    <dgm:pt modelId="{FB0CE07B-B26F-4DDF-842A-540A5A2ED04F}" type="pres">
      <dgm:prSet presAssocID="{5586B4AD-D64C-401D-A6C1-D37847AA88EE}" presName="root" presStyleCnt="0">
        <dgm:presLayoutVars>
          <dgm:dir/>
          <dgm:resizeHandles val="exact"/>
        </dgm:presLayoutVars>
      </dgm:prSet>
      <dgm:spPr/>
    </dgm:pt>
    <dgm:pt modelId="{D598E24D-238F-4DEC-AB0E-CBA0B01635D7}" type="pres">
      <dgm:prSet presAssocID="{EDFD7998-CED4-4EA7-A5AF-7D16DFD2F3F4}" presName="compNode" presStyleCnt="0"/>
      <dgm:spPr/>
    </dgm:pt>
    <dgm:pt modelId="{D6044798-5E0F-4A86-B294-5AE173762D06}" type="pres">
      <dgm:prSet presAssocID="{EDFD7998-CED4-4EA7-A5AF-7D16DFD2F3F4}" presName="bgRect" presStyleLbl="bgShp" presStyleIdx="0" presStyleCnt="3"/>
      <dgm:spPr/>
    </dgm:pt>
    <dgm:pt modelId="{D2031199-6882-4581-8E9D-401A57BA93E2}" type="pres">
      <dgm:prSet presAssocID="{EDFD7998-CED4-4EA7-A5AF-7D16DFD2F3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57E0A856-76DE-433C-B05B-93C6BCBBBCAD}" type="pres">
      <dgm:prSet presAssocID="{EDFD7998-CED4-4EA7-A5AF-7D16DFD2F3F4}" presName="spaceRect" presStyleCnt="0"/>
      <dgm:spPr/>
    </dgm:pt>
    <dgm:pt modelId="{0D74B5AA-C9B2-430D-BB8C-27E12239073E}" type="pres">
      <dgm:prSet presAssocID="{EDFD7998-CED4-4EA7-A5AF-7D16DFD2F3F4}" presName="parTx" presStyleLbl="revTx" presStyleIdx="0" presStyleCnt="3">
        <dgm:presLayoutVars>
          <dgm:chMax val="0"/>
          <dgm:chPref val="0"/>
        </dgm:presLayoutVars>
      </dgm:prSet>
      <dgm:spPr/>
    </dgm:pt>
    <dgm:pt modelId="{3FD6AC89-8B28-43BE-A0B9-E92C2C197493}" type="pres">
      <dgm:prSet presAssocID="{7E94EC07-E2A1-4868-9AAA-2344616FDF88}" presName="sibTrans" presStyleCnt="0"/>
      <dgm:spPr/>
    </dgm:pt>
    <dgm:pt modelId="{CEBA73A8-0D9A-4B71-B68A-1882742C1F7D}" type="pres">
      <dgm:prSet presAssocID="{86FD301A-8DB0-421D-8AAE-F62925440BCE}" presName="compNode" presStyleCnt="0"/>
      <dgm:spPr/>
    </dgm:pt>
    <dgm:pt modelId="{F54C5989-10D6-42E4-87FC-9E8B1FF2ED4F}" type="pres">
      <dgm:prSet presAssocID="{86FD301A-8DB0-421D-8AAE-F62925440BCE}" presName="bgRect" presStyleLbl="bgShp" presStyleIdx="1" presStyleCnt="3"/>
      <dgm:spPr/>
    </dgm:pt>
    <dgm:pt modelId="{5458EAA8-D5CD-4D13-B108-9EE6DF1D2F7F}" type="pres">
      <dgm:prSet presAssocID="{86FD301A-8DB0-421D-8AAE-F62925440B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FA825CC5-7F6D-4FB7-9227-E5B6E683C24F}" type="pres">
      <dgm:prSet presAssocID="{86FD301A-8DB0-421D-8AAE-F62925440BCE}" presName="spaceRect" presStyleCnt="0"/>
      <dgm:spPr/>
    </dgm:pt>
    <dgm:pt modelId="{2950E80A-0DFF-4A76-84FF-C120AA0DD41D}" type="pres">
      <dgm:prSet presAssocID="{86FD301A-8DB0-421D-8AAE-F62925440BCE}" presName="parTx" presStyleLbl="revTx" presStyleIdx="1" presStyleCnt="3">
        <dgm:presLayoutVars>
          <dgm:chMax val="0"/>
          <dgm:chPref val="0"/>
        </dgm:presLayoutVars>
      </dgm:prSet>
      <dgm:spPr/>
    </dgm:pt>
    <dgm:pt modelId="{E2A7724B-108B-4B2F-A869-D0B582B98FFF}" type="pres">
      <dgm:prSet presAssocID="{97F02251-A7D5-4ACF-8EF7-8A7E360C4331}" presName="sibTrans" presStyleCnt="0"/>
      <dgm:spPr/>
    </dgm:pt>
    <dgm:pt modelId="{D3851CE5-96B3-4D97-93DB-D952AC2D5882}" type="pres">
      <dgm:prSet presAssocID="{544CEA91-618C-40D2-8D9F-A8B994185297}" presName="compNode" presStyleCnt="0"/>
      <dgm:spPr/>
    </dgm:pt>
    <dgm:pt modelId="{F16360A5-216A-4D81-B55B-6A1947175EA4}" type="pres">
      <dgm:prSet presAssocID="{544CEA91-618C-40D2-8D9F-A8B994185297}" presName="bgRect" presStyleLbl="bgShp" presStyleIdx="2" presStyleCnt="3"/>
      <dgm:spPr/>
    </dgm:pt>
    <dgm:pt modelId="{6D02C64B-B916-486E-8962-640CBAF15837}" type="pres">
      <dgm:prSet presAssocID="{544CEA91-618C-40D2-8D9F-A8B9941852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F4DE63F5-BEB1-4226-AB09-F5AD95BA3F43}" type="pres">
      <dgm:prSet presAssocID="{544CEA91-618C-40D2-8D9F-A8B994185297}" presName="spaceRect" presStyleCnt="0"/>
      <dgm:spPr/>
    </dgm:pt>
    <dgm:pt modelId="{E8559E4F-5BC3-4D9F-88CD-C5A5C9B9F59A}" type="pres">
      <dgm:prSet presAssocID="{544CEA91-618C-40D2-8D9F-A8B9941852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5CD603-9995-4BC8-B5DD-DDCB288AD543}" type="presOf" srcId="{86FD301A-8DB0-421D-8AAE-F62925440BCE}" destId="{2950E80A-0DFF-4A76-84FF-C120AA0DD41D}" srcOrd="0" destOrd="0" presId="urn:microsoft.com/office/officeart/2018/2/layout/IconVerticalSolidList"/>
    <dgm:cxn modelId="{478A2F13-D4FB-4710-8F6C-43C2B905B2F1}" srcId="{5586B4AD-D64C-401D-A6C1-D37847AA88EE}" destId="{544CEA91-618C-40D2-8D9F-A8B994185297}" srcOrd="2" destOrd="0" parTransId="{C43604AE-1748-40F6-978D-326AB3503F44}" sibTransId="{14890041-15C7-4724-864A-5C8C932D184A}"/>
    <dgm:cxn modelId="{BB841A66-9231-4964-BB33-615ED996924C}" type="presOf" srcId="{544CEA91-618C-40D2-8D9F-A8B994185297}" destId="{E8559E4F-5BC3-4D9F-88CD-C5A5C9B9F59A}" srcOrd="0" destOrd="0" presId="urn:microsoft.com/office/officeart/2018/2/layout/IconVerticalSolidList"/>
    <dgm:cxn modelId="{52B5D399-9769-48ED-8250-28FFDF8C52C1}" type="presOf" srcId="{5586B4AD-D64C-401D-A6C1-D37847AA88EE}" destId="{FB0CE07B-B26F-4DDF-842A-540A5A2ED04F}" srcOrd="0" destOrd="0" presId="urn:microsoft.com/office/officeart/2018/2/layout/IconVerticalSolidList"/>
    <dgm:cxn modelId="{819E18BA-D480-49E8-A644-779B5A73CFDB}" srcId="{5586B4AD-D64C-401D-A6C1-D37847AA88EE}" destId="{86FD301A-8DB0-421D-8AAE-F62925440BCE}" srcOrd="1" destOrd="0" parTransId="{4602BB67-41C2-4F43-B4FB-0B57CFBC42D9}" sibTransId="{97F02251-A7D5-4ACF-8EF7-8A7E360C4331}"/>
    <dgm:cxn modelId="{7BDE27C1-CD46-4729-B32A-F1EA1BD7BB7C}" srcId="{5586B4AD-D64C-401D-A6C1-D37847AA88EE}" destId="{EDFD7998-CED4-4EA7-A5AF-7D16DFD2F3F4}" srcOrd="0" destOrd="0" parTransId="{258DE647-FC0F-4412-B4AA-D338CB283E3B}" sibTransId="{7E94EC07-E2A1-4868-9AAA-2344616FDF88}"/>
    <dgm:cxn modelId="{EB41D4FD-8C34-4C9E-83CE-23CC781AB2D9}" type="presOf" srcId="{EDFD7998-CED4-4EA7-A5AF-7D16DFD2F3F4}" destId="{0D74B5AA-C9B2-430D-BB8C-27E12239073E}" srcOrd="0" destOrd="0" presId="urn:microsoft.com/office/officeart/2018/2/layout/IconVerticalSolidList"/>
    <dgm:cxn modelId="{CCF6E690-1A0D-44C6-8AE3-96A5A03820B7}" type="presParOf" srcId="{FB0CE07B-B26F-4DDF-842A-540A5A2ED04F}" destId="{D598E24D-238F-4DEC-AB0E-CBA0B01635D7}" srcOrd="0" destOrd="0" presId="urn:microsoft.com/office/officeart/2018/2/layout/IconVerticalSolidList"/>
    <dgm:cxn modelId="{5A379F5D-98B2-43B1-BA7B-F2AED88997F2}" type="presParOf" srcId="{D598E24D-238F-4DEC-AB0E-CBA0B01635D7}" destId="{D6044798-5E0F-4A86-B294-5AE173762D06}" srcOrd="0" destOrd="0" presId="urn:microsoft.com/office/officeart/2018/2/layout/IconVerticalSolidList"/>
    <dgm:cxn modelId="{AC9CE525-1801-4552-A5D5-CEF827B79416}" type="presParOf" srcId="{D598E24D-238F-4DEC-AB0E-CBA0B01635D7}" destId="{D2031199-6882-4581-8E9D-401A57BA93E2}" srcOrd="1" destOrd="0" presId="urn:microsoft.com/office/officeart/2018/2/layout/IconVerticalSolidList"/>
    <dgm:cxn modelId="{52652735-0F83-4F87-8CAD-1ADEF3F27216}" type="presParOf" srcId="{D598E24D-238F-4DEC-AB0E-CBA0B01635D7}" destId="{57E0A856-76DE-433C-B05B-93C6BCBBBCAD}" srcOrd="2" destOrd="0" presId="urn:microsoft.com/office/officeart/2018/2/layout/IconVerticalSolidList"/>
    <dgm:cxn modelId="{BB6029D2-5E7D-418D-A253-C0AF113334FF}" type="presParOf" srcId="{D598E24D-238F-4DEC-AB0E-CBA0B01635D7}" destId="{0D74B5AA-C9B2-430D-BB8C-27E12239073E}" srcOrd="3" destOrd="0" presId="urn:microsoft.com/office/officeart/2018/2/layout/IconVerticalSolidList"/>
    <dgm:cxn modelId="{A983F393-9D4E-400B-BFBD-A4449EDA7032}" type="presParOf" srcId="{FB0CE07B-B26F-4DDF-842A-540A5A2ED04F}" destId="{3FD6AC89-8B28-43BE-A0B9-E92C2C197493}" srcOrd="1" destOrd="0" presId="urn:microsoft.com/office/officeart/2018/2/layout/IconVerticalSolidList"/>
    <dgm:cxn modelId="{31AD9FA9-CE4B-4BD8-B873-91AFDE11BBF9}" type="presParOf" srcId="{FB0CE07B-B26F-4DDF-842A-540A5A2ED04F}" destId="{CEBA73A8-0D9A-4B71-B68A-1882742C1F7D}" srcOrd="2" destOrd="0" presId="urn:microsoft.com/office/officeart/2018/2/layout/IconVerticalSolidList"/>
    <dgm:cxn modelId="{B3EB7512-6500-4A61-AA7B-6805B332126E}" type="presParOf" srcId="{CEBA73A8-0D9A-4B71-B68A-1882742C1F7D}" destId="{F54C5989-10D6-42E4-87FC-9E8B1FF2ED4F}" srcOrd="0" destOrd="0" presId="urn:microsoft.com/office/officeart/2018/2/layout/IconVerticalSolidList"/>
    <dgm:cxn modelId="{94C44BCF-1179-48E0-9AB0-AD62CD56364D}" type="presParOf" srcId="{CEBA73A8-0D9A-4B71-B68A-1882742C1F7D}" destId="{5458EAA8-D5CD-4D13-B108-9EE6DF1D2F7F}" srcOrd="1" destOrd="0" presId="urn:microsoft.com/office/officeart/2018/2/layout/IconVerticalSolidList"/>
    <dgm:cxn modelId="{158C89A3-CDE9-4190-8805-D0BC15515857}" type="presParOf" srcId="{CEBA73A8-0D9A-4B71-B68A-1882742C1F7D}" destId="{FA825CC5-7F6D-4FB7-9227-E5B6E683C24F}" srcOrd="2" destOrd="0" presId="urn:microsoft.com/office/officeart/2018/2/layout/IconVerticalSolidList"/>
    <dgm:cxn modelId="{60B256D1-E839-4677-9A98-69CCC771AD83}" type="presParOf" srcId="{CEBA73A8-0D9A-4B71-B68A-1882742C1F7D}" destId="{2950E80A-0DFF-4A76-84FF-C120AA0DD41D}" srcOrd="3" destOrd="0" presId="urn:microsoft.com/office/officeart/2018/2/layout/IconVerticalSolidList"/>
    <dgm:cxn modelId="{A147FFC9-7BE1-48BD-A2F3-B4E4930E4296}" type="presParOf" srcId="{FB0CE07B-B26F-4DDF-842A-540A5A2ED04F}" destId="{E2A7724B-108B-4B2F-A869-D0B582B98FFF}" srcOrd="3" destOrd="0" presId="urn:microsoft.com/office/officeart/2018/2/layout/IconVerticalSolidList"/>
    <dgm:cxn modelId="{00B7EC4E-9E82-43E0-A76B-19AAFB1AA262}" type="presParOf" srcId="{FB0CE07B-B26F-4DDF-842A-540A5A2ED04F}" destId="{D3851CE5-96B3-4D97-93DB-D952AC2D5882}" srcOrd="4" destOrd="0" presId="urn:microsoft.com/office/officeart/2018/2/layout/IconVerticalSolidList"/>
    <dgm:cxn modelId="{A01594F1-5388-41F4-A232-EA906170C946}" type="presParOf" srcId="{D3851CE5-96B3-4D97-93DB-D952AC2D5882}" destId="{F16360A5-216A-4D81-B55B-6A1947175EA4}" srcOrd="0" destOrd="0" presId="urn:microsoft.com/office/officeart/2018/2/layout/IconVerticalSolidList"/>
    <dgm:cxn modelId="{C279539A-F223-46D4-ACCC-5B28F352CF84}" type="presParOf" srcId="{D3851CE5-96B3-4D97-93DB-D952AC2D5882}" destId="{6D02C64B-B916-486E-8962-640CBAF15837}" srcOrd="1" destOrd="0" presId="urn:microsoft.com/office/officeart/2018/2/layout/IconVerticalSolidList"/>
    <dgm:cxn modelId="{B705105F-69CB-4AFD-8448-CDB3328057A0}" type="presParOf" srcId="{D3851CE5-96B3-4D97-93DB-D952AC2D5882}" destId="{F4DE63F5-BEB1-4226-AB09-F5AD95BA3F43}" srcOrd="2" destOrd="0" presId="urn:microsoft.com/office/officeart/2018/2/layout/IconVerticalSolidList"/>
    <dgm:cxn modelId="{43F1BCA3-F9D3-4808-A283-CCE57CE2B009}" type="presParOf" srcId="{D3851CE5-96B3-4D97-93DB-D952AC2D5882}" destId="{E8559E4F-5BC3-4D9F-88CD-C5A5C9B9F5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9048DA-ED32-443D-815A-06BFD8D74B0E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118F59-00E8-4595-9AC7-FDDB3F2201F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ea typeface="Calibri"/>
              <a:cs typeface="Calibri"/>
            </a:rPr>
            <a:t>Infused with </a:t>
          </a:r>
          <a:r>
            <a:rPr lang="en-GB" b="1">
              <a:latin typeface="Calibri"/>
              <a:ea typeface="Calibri"/>
              <a:cs typeface="Calibri"/>
            </a:rPr>
            <a:t>natural oils</a:t>
          </a:r>
          <a:r>
            <a:rPr lang="en-GB">
              <a:latin typeface="Calibri"/>
              <a:ea typeface="Calibri"/>
              <a:cs typeface="Calibri"/>
            </a:rPr>
            <a:t> (e.g., coconut, argan) and </a:t>
          </a:r>
          <a:r>
            <a:rPr lang="en-GB" b="1">
              <a:latin typeface="Calibri"/>
              <a:ea typeface="Calibri"/>
              <a:cs typeface="Calibri"/>
            </a:rPr>
            <a:t>vitamins</a:t>
          </a:r>
          <a:r>
            <a:rPr lang="en-GB">
              <a:latin typeface="Calibri"/>
              <a:ea typeface="Calibri"/>
              <a:cs typeface="Calibri"/>
            </a:rPr>
            <a:t> (e.g., Vitamin E) to clean, nourish and protect the hair.</a:t>
          </a:r>
          <a:endParaRPr lang="en-US">
            <a:latin typeface="Calibri"/>
            <a:ea typeface="Calibri"/>
            <a:cs typeface="Calibri"/>
          </a:endParaRPr>
        </a:p>
      </dgm:t>
    </dgm:pt>
    <dgm:pt modelId="{33B7114E-8231-4738-A24F-F236C551D8B5}" type="parTrans" cxnId="{5D88013D-1CA0-4489-BAFF-2BE1B076A4A9}">
      <dgm:prSet/>
      <dgm:spPr/>
      <dgm:t>
        <a:bodyPr/>
        <a:lstStyle/>
        <a:p>
          <a:endParaRPr lang="en-US"/>
        </a:p>
      </dgm:t>
    </dgm:pt>
    <dgm:pt modelId="{8CBA2A75-6434-4186-BB37-CEF66B2C8313}" type="sibTrans" cxnId="{5D88013D-1CA0-4489-BAFF-2BE1B076A4A9}">
      <dgm:prSet/>
      <dgm:spPr/>
      <dgm:t>
        <a:bodyPr/>
        <a:lstStyle/>
        <a:p>
          <a:endParaRPr lang="en-US"/>
        </a:p>
      </dgm:t>
    </dgm:pt>
    <dgm:pt modelId="{B3CDC4FF-0312-4EB0-881C-21C8B00C2B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ea typeface="Calibri"/>
              <a:cs typeface="Calibri"/>
            </a:rPr>
            <a:t>Unlike powders or sprays, the wipe format </a:t>
          </a:r>
          <a:r>
            <a:rPr lang="en-GB" b="1">
              <a:latin typeface="Calibri"/>
              <a:ea typeface="Calibri"/>
              <a:cs typeface="Calibri"/>
            </a:rPr>
            <a:t>ensures no residue</a:t>
          </a:r>
          <a:r>
            <a:rPr lang="en-GB">
              <a:latin typeface="Calibri"/>
              <a:ea typeface="Calibri"/>
              <a:cs typeface="Calibri"/>
            </a:rPr>
            <a:t>, making it ideal for </a:t>
          </a:r>
          <a:r>
            <a:rPr lang="en-GB" b="1">
              <a:latin typeface="Calibri"/>
              <a:ea typeface="Calibri"/>
              <a:cs typeface="Calibri"/>
            </a:rPr>
            <a:t>quick touch-ups</a:t>
          </a:r>
          <a:r>
            <a:rPr lang="en-GB">
              <a:latin typeface="Calibri"/>
              <a:ea typeface="Calibri"/>
              <a:cs typeface="Calibri"/>
            </a:rPr>
            <a:t> without the hassle of cleaning hair.</a:t>
          </a:r>
          <a:endParaRPr lang="en-US">
            <a:latin typeface="Calibri"/>
            <a:ea typeface="Calibri"/>
            <a:cs typeface="Calibri"/>
          </a:endParaRPr>
        </a:p>
      </dgm:t>
    </dgm:pt>
    <dgm:pt modelId="{02E1D492-6FDB-4A3D-BC50-8030284CAADE}" type="parTrans" cxnId="{4502FB29-958C-4F57-BAC1-4856644FE31A}">
      <dgm:prSet/>
      <dgm:spPr/>
      <dgm:t>
        <a:bodyPr/>
        <a:lstStyle/>
        <a:p>
          <a:endParaRPr lang="en-US"/>
        </a:p>
      </dgm:t>
    </dgm:pt>
    <dgm:pt modelId="{492F17BA-F63C-4AB5-9FD0-5BC720CE6C11}" type="sibTrans" cxnId="{4502FB29-958C-4F57-BAC1-4856644FE31A}">
      <dgm:prSet/>
      <dgm:spPr/>
      <dgm:t>
        <a:bodyPr/>
        <a:lstStyle/>
        <a:p>
          <a:endParaRPr lang="en-US"/>
        </a:p>
      </dgm:t>
    </dgm:pt>
    <dgm:pt modelId="{AEC45DBE-74A5-44E9-9BB0-92A3A3072AF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ea typeface="Calibri"/>
              <a:cs typeface="Calibri"/>
            </a:rPr>
            <a:t>Available in </a:t>
          </a:r>
          <a:r>
            <a:rPr lang="en-GB" b="1">
              <a:latin typeface="Calibri"/>
              <a:ea typeface="Calibri"/>
              <a:cs typeface="Calibri"/>
            </a:rPr>
            <a:t>refreshing fragrances </a:t>
          </a:r>
          <a:r>
            <a:rPr lang="en-GB">
              <a:latin typeface="Calibri"/>
              <a:ea typeface="Calibri"/>
              <a:cs typeface="Calibri"/>
            </a:rPr>
            <a:t>like lavender, citrus, and coconut, or fragrance-free options for sensitive users. </a:t>
          </a:r>
        </a:p>
      </dgm:t>
    </dgm:pt>
    <dgm:pt modelId="{7DB441E7-BFBC-46FE-830B-7E6825A81574}" type="parTrans" cxnId="{F303F95B-3560-4C74-97E7-7E412D17F1BD}">
      <dgm:prSet/>
      <dgm:spPr/>
      <dgm:t>
        <a:bodyPr/>
        <a:lstStyle/>
        <a:p>
          <a:endParaRPr lang="en-US"/>
        </a:p>
      </dgm:t>
    </dgm:pt>
    <dgm:pt modelId="{F75B050C-8EB0-4343-8685-7E193192D330}" type="sibTrans" cxnId="{F303F95B-3560-4C74-97E7-7E412D17F1BD}">
      <dgm:prSet/>
      <dgm:spPr/>
      <dgm:t>
        <a:bodyPr/>
        <a:lstStyle/>
        <a:p>
          <a:endParaRPr lang="en-US"/>
        </a:p>
      </dgm:t>
    </dgm:pt>
    <dgm:pt modelId="{5024119F-8E25-45EB-8466-60FC2AEC194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ea typeface="Calibri"/>
              <a:cs typeface="Calibri"/>
            </a:rPr>
            <a:t>Suitable for all hair types and textures, offering a lightweight formula that </a:t>
          </a:r>
          <a:r>
            <a:rPr lang="en-GB" b="1">
              <a:latin typeface="Calibri"/>
              <a:ea typeface="Calibri"/>
              <a:cs typeface="Calibri"/>
            </a:rPr>
            <a:t>doesn’t weigh hair down</a:t>
          </a:r>
          <a:r>
            <a:rPr lang="en-GB">
              <a:latin typeface="Calibri"/>
              <a:ea typeface="Calibri"/>
              <a:cs typeface="Calibri"/>
            </a:rPr>
            <a:t>.</a:t>
          </a:r>
          <a:endParaRPr lang="en-US">
            <a:latin typeface="Calibri"/>
            <a:ea typeface="Calibri"/>
            <a:cs typeface="Calibri"/>
          </a:endParaRPr>
        </a:p>
      </dgm:t>
    </dgm:pt>
    <dgm:pt modelId="{27D13B53-49E6-4332-81A5-6D0322DD0788}" type="parTrans" cxnId="{A02AE0A8-18C4-44CC-AA4E-1ABB01E82911}">
      <dgm:prSet/>
      <dgm:spPr/>
      <dgm:t>
        <a:bodyPr/>
        <a:lstStyle/>
        <a:p>
          <a:endParaRPr lang="en-US"/>
        </a:p>
      </dgm:t>
    </dgm:pt>
    <dgm:pt modelId="{E1E23618-AE81-4EFD-A267-8827F358D9FE}" type="sibTrans" cxnId="{A02AE0A8-18C4-44CC-AA4E-1ABB01E82911}">
      <dgm:prSet/>
      <dgm:spPr/>
      <dgm:t>
        <a:bodyPr/>
        <a:lstStyle/>
        <a:p>
          <a:endParaRPr lang="en-US"/>
        </a:p>
      </dgm:t>
    </dgm:pt>
    <dgm:pt modelId="{B6C3E016-C14C-440B-A4CA-106EEAF6F915}" type="pres">
      <dgm:prSet presAssocID="{159048DA-ED32-443D-815A-06BFD8D74B0E}" presName="root" presStyleCnt="0">
        <dgm:presLayoutVars>
          <dgm:dir/>
          <dgm:resizeHandles val="exact"/>
        </dgm:presLayoutVars>
      </dgm:prSet>
      <dgm:spPr/>
    </dgm:pt>
    <dgm:pt modelId="{D932458E-17EA-4221-B68F-D573772E903E}" type="pres">
      <dgm:prSet presAssocID="{62118F59-00E8-4595-9AC7-FDDB3F2201FC}" presName="compNode" presStyleCnt="0"/>
      <dgm:spPr/>
    </dgm:pt>
    <dgm:pt modelId="{645B6DC1-BC71-47BC-BBE7-0A4C9CEB204F}" type="pres">
      <dgm:prSet presAssocID="{62118F59-00E8-4595-9AC7-FDDB3F2201FC}" presName="bgRect" presStyleLbl="bgShp" presStyleIdx="0" presStyleCnt="4"/>
      <dgm:spPr/>
    </dgm:pt>
    <dgm:pt modelId="{20B8AA86-940E-420A-B4BD-3CABAEC8FAE7}" type="pres">
      <dgm:prSet presAssocID="{62118F59-00E8-4595-9AC7-FDDB3F2201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E78CCBD1-7789-45DA-8342-E6FA4036B30E}" type="pres">
      <dgm:prSet presAssocID="{62118F59-00E8-4595-9AC7-FDDB3F2201FC}" presName="spaceRect" presStyleCnt="0"/>
      <dgm:spPr/>
    </dgm:pt>
    <dgm:pt modelId="{CB22AB7E-0A3F-4ED0-966F-DBD3A6EA3D37}" type="pres">
      <dgm:prSet presAssocID="{62118F59-00E8-4595-9AC7-FDDB3F2201FC}" presName="parTx" presStyleLbl="revTx" presStyleIdx="0" presStyleCnt="4">
        <dgm:presLayoutVars>
          <dgm:chMax val="0"/>
          <dgm:chPref val="0"/>
        </dgm:presLayoutVars>
      </dgm:prSet>
      <dgm:spPr/>
    </dgm:pt>
    <dgm:pt modelId="{E95F41EB-7F46-41D8-BE6F-D88B790667D4}" type="pres">
      <dgm:prSet presAssocID="{8CBA2A75-6434-4186-BB37-CEF66B2C8313}" presName="sibTrans" presStyleCnt="0"/>
      <dgm:spPr/>
    </dgm:pt>
    <dgm:pt modelId="{F461FE45-14FB-4C5F-9DAC-7C82C642ED8B}" type="pres">
      <dgm:prSet presAssocID="{B3CDC4FF-0312-4EB0-881C-21C8B00C2BE6}" presName="compNode" presStyleCnt="0"/>
      <dgm:spPr/>
    </dgm:pt>
    <dgm:pt modelId="{EF2D4420-24DE-4D4D-B0F6-6D518AB43515}" type="pres">
      <dgm:prSet presAssocID="{B3CDC4FF-0312-4EB0-881C-21C8B00C2BE6}" presName="bgRect" presStyleLbl="bgShp" presStyleIdx="1" presStyleCnt="4"/>
      <dgm:spPr/>
    </dgm:pt>
    <dgm:pt modelId="{0CB64F5C-4987-4894-9110-504F41496FC0}" type="pres">
      <dgm:prSet presAssocID="{B3CDC4FF-0312-4EB0-881C-21C8B00C2B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lash"/>
        </a:ext>
      </dgm:extLst>
    </dgm:pt>
    <dgm:pt modelId="{B3B16B9B-6687-4C79-AC19-FB85FE5829F3}" type="pres">
      <dgm:prSet presAssocID="{B3CDC4FF-0312-4EB0-881C-21C8B00C2BE6}" presName="spaceRect" presStyleCnt="0"/>
      <dgm:spPr/>
    </dgm:pt>
    <dgm:pt modelId="{8129A979-6DA0-418A-8CE2-89D68198A21A}" type="pres">
      <dgm:prSet presAssocID="{B3CDC4FF-0312-4EB0-881C-21C8B00C2BE6}" presName="parTx" presStyleLbl="revTx" presStyleIdx="1" presStyleCnt="4">
        <dgm:presLayoutVars>
          <dgm:chMax val="0"/>
          <dgm:chPref val="0"/>
        </dgm:presLayoutVars>
      </dgm:prSet>
      <dgm:spPr/>
    </dgm:pt>
    <dgm:pt modelId="{82CF3020-0A47-4326-A39D-65F2D8D67834}" type="pres">
      <dgm:prSet presAssocID="{492F17BA-F63C-4AB5-9FD0-5BC720CE6C11}" presName="sibTrans" presStyleCnt="0"/>
      <dgm:spPr/>
    </dgm:pt>
    <dgm:pt modelId="{AF555537-ED4E-4590-93EB-906A867C3C9B}" type="pres">
      <dgm:prSet presAssocID="{AEC45DBE-74A5-44E9-9BB0-92A3A3072AF5}" presName="compNode" presStyleCnt="0"/>
      <dgm:spPr/>
    </dgm:pt>
    <dgm:pt modelId="{52509E5A-C034-434F-AAB3-9BB98DE687D2}" type="pres">
      <dgm:prSet presAssocID="{AEC45DBE-74A5-44E9-9BB0-92A3A3072AF5}" presName="bgRect" presStyleLbl="bgShp" presStyleIdx="2" presStyleCnt="4"/>
      <dgm:spPr/>
    </dgm:pt>
    <dgm:pt modelId="{5B877FC0-E139-478E-BF0B-AC9D0ACD2FB0}" type="pres">
      <dgm:prSet presAssocID="{AEC45DBE-74A5-44E9-9BB0-92A3A3072A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ange"/>
        </a:ext>
      </dgm:extLst>
    </dgm:pt>
    <dgm:pt modelId="{F30C39B5-9A5D-4852-B96C-4E66BE6D52CD}" type="pres">
      <dgm:prSet presAssocID="{AEC45DBE-74A5-44E9-9BB0-92A3A3072AF5}" presName="spaceRect" presStyleCnt="0"/>
      <dgm:spPr/>
    </dgm:pt>
    <dgm:pt modelId="{B8A2ABE1-DEBF-4967-963E-ED92AE38D94E}" type="pres">
      <dgm:prSet presAssocID="{AEC45DBE-74A5-44E9-9BB0-92A3A3072AF5}" presName="parTx" presStyleLbl="revTx" presStyleIdx="2" presStyleCnt="4">
        <dgm:presLayoutVars>
          <dgm:chMax val="0"/>
          <dgm:chPref val="0"/>
        </dgm:presLayoutVars>
      </dgm:prSet>
      <dgm:spPr/>
    </dgm:pt>
    <dgm:pt modelId="{CCB4673F-E901-4E7E-86D1-21F38778CAF9}" type="pres">
      <dgm:prSet presAssocID="{F75B050C-8EB0-4343-8685-7E193192D330}" presName="sibTrans" presStyleCnt="0"/>
      <dgm:spPr/>
    </dgm:pt>
    <dgm:pt modelId="{2848A5C0-26D0-4681-A7B6-23C34ADCDEE7}" type="pres">
      <dgm:prSet presAssocID="{5024119F-8E25-45EB-8466-60FC2AEC1949}" presName="compNode" presStyleCnt="0"/>
      <dgm:spPr/>
    </dgm:pt>
    <dgm:pt modelId="{1A7EA54D-E146-435E-9E73-9034D5D33F9E}" type="pres">
      <dgm:prSet presAssocID="{5024119F-8E25-45EB-8466-60FC2AEC1949}" presName="bgRect" presStyleLbl="bgShp" presStyleIdx="3" presStyleCnt="4"/>
      <dgm:spPr/>
    </dgm:pt>
    <dgm:pt modelId="{4FD66A2A-EF63-41FC-82F3-93AB8810EF72}" type="pres">
      <dgm:prSet presAssocID="{5024119F-8E25-45EB-8466-60FC2AEC19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b with solid fill"/>
        </a:ext>
      </dgm:extLst>
    </dgm:pt>
    <dgm:pt modelId="{EFD2766D-F60E-4922-8CD1-A04E46644BF2}" type="pres">
      <dgm:prSet presAssocID="{5024119F-8E25-45EB-8466-60FC2AEC1949}" presName="spaceRect" presStyleCnt="0"/>
      <dgm:spPr/>
    </dgm:pt>
    <dgm:pt modelId="{626D2222-CFAB-4334-80DC-BA8EB55EAD8D}" type="pres">
      <dgm:prSet presAssocID="{5024119F-8E25-45EB-8466-60FC2AEC194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02FB29-958C-4F57-BAC1-4856644FE31A}" srcId="{159048DA-ED32-443D-815A-06BFD8D74B0E}" destId="{B3CDC4FF-0312-4EB0-881C-21C8B00C2BE6}" srcOrd="1" destOrd="0" parTransId="{02E1D492-6FDB-4A3D-BC50-8030284CAADE}" sibTransId="{492F17BA-F63C-4AB5-9FD0-5BC720CE6C11}"/>
    <dgm:cxn modelId="{E633593B-7114-4E6A-8C80-74F25FC3878E}" type="presOf" srcId="{B3CDC4FF-0312-4EB0-881C-21C8B00C2BE6}" destId="{8129A979-6DA0-418A-8CE2-89D68198A21A}" srcOrd="0" destOrd="0" presId="urn:microsoft.com/office/officeart/2018/2/layout/IconVerticalSolidList"/>
    <dgm:cxn modelId="{5D88013D-1CA0-4489-BAFF-2BE1B076A4A9}" srcId="{159048DA-ED32-443D-815A-06BFD8D74B0E}" destId="{62118F59-00E8-4595-9AC7-FDDB3F2201FC}" srcOrd="0" destOrd="0" parTransId="{33B7114E-8231-4738-A24F-F236C551D8B5}" sibTransId="{8CBA2A75-6434-4186-BB37-CEF66B2C8313}"/>
    <dgm:cxn modelId="{F303F95B-3560-4C74-97E7-7E412D17F1BD}" srcId="{159048DA-ED32-443D-815A-06BFD8D74B0E}" destId="{AEC45DBE-74A5-44E9-9BB0-92A3A3072AF5}" srcOrd="2" destOrd="0" parTransId="{7DB441E7-BFBC-46FE-830B-7E6825A81574}" sibTransId="{F75B050C-8EB0-4343-8685-7E193192D330}"/>
    <dgm:cxn modelId="{9902AD66-CDAE-445D-AAEC-B7E33F98428E}" type="presOf" srcId="{AEC45DBE-74A5-44E9-9BB0-92A3A3072AF5}" destId="{B8A2ABE1-DEBF-4967-963E-ED92AE38D94E}" srcOrd="0" destOrd="0" presId="urn:microsoft.com/office/officeart/2018/2/layout/IconVerticalSolidList"/>
    <dgm:cxn modelId="{3B6EDC6F-E1A9-4E3B-B576-D14B78DF4FEA}" type="presOf" srcId="{159048DA-ED32-443D-815A-06BFD8D74B0E}" destId="{B6C3E016-C14C-440B-A4CA-106EEAF6F915}" srcOrd="0" destOrd="0" presId="urn:microsoft.com/office/officeart/2018/2/layout/IconVerticalSolidList"/>
    <dgm:cxn modelId="{A02AE0A8-18C4-44CC-AA4E-1ABB01E82911}" srcId="{159048DA-ED32-443D-815A-06BFD8D74B0E}" destId="{5024119F-8E25-45EB-8466-60FC2AEC1949}" srcOrd="3" destOrd="0" parTransId="{27D13B53-49E6-4332-81A5-6D0322DD0788}" sibTransId="{E1E23618-AE81-4EFD-A267-8827F358D9FE}"/>
    <dgm:cxn modelId="{7FAF15AE-FD08-44EC-B58D-8EA07889E981}" type="presOf" srcId="{5024119F-8E25-45EB-8466-60FC2AEC1949}" destId="{626D2222-CFAB-4334-80DC-BA8EB55EAD8D}" srcOrd="0" destOrd="0" presId="urn:microsoft.com/office/officeart/2018/2/layout/IconVerticalSolidList"/>
    <dgm:cxn modelId="{E83F78E8-60E6-47F1-ABA4-C09AD0F1E1A0}" type="presOf" srcId="{62118F59-00E8-4595-9AC7-FDDB3F2201FC}" destId="{CB22AB7E-0A3F-4ED0-966F-DBD3A6EA3D37}" srcOrd="0" destOrd="0" presId="urn:microsoft.com/office/officeart/2018/2/layout/IconVerticalSolidList"/>
    <dgm:cxn modelId="{AF1C7440-AF2B-4910-9ECE-83C9182DC6BC}" type="presParOf" srcId="{B6C3E016-C14C-440B-A4CA-106EEAF6F915}" destId="{D932458E-17EA-4221-B68F-D573772E903E}" srcOrd="0" destOrd="0" presId="urn:microsoft.com/office/officeart/2018/2/layout/IconVerticalSolidList"/>
    <dgm:cxn modelId="{44B08901-7B0A-4A42-9AA2-1722323834CE}" type="presParOf" srcId="{D932458E-17EA-4221-B68F-D573772E903E}" destId="{645B6DC1-BC71-47BC-BBE7-0A4C9CEB204F}" srcOrd="0" destOrd="0" presId="urn:microsoft.com/office/officeart/2018/2/layout/IconVerticalSolidList"/>
    <dgm:cxn modelId="{768DE060-42FA-4C9F-8561-A2BF6AFE4704}" type="presParOf" srcId="{D932458E-17EA-4221-B68F-D573772E903E}" destId="{20B8AA86-940E-420A-B4BD-3CABAEC8FAE7}" srcOrd="1" destOrd="0" presId="urn:microsoft.com/office/officeart/2018/2/layout/IconVerticalSolidList"/>
    <dgm:cxn modelId="{F796A5ED-3BD0-4D3C-B72F-2F212FF66475}" type="presParOf" srcId="{D932458E-17EA-4221-B68F-D573772E903E}" destId="{E78CCBD1-7789-45DA-8342-E6FA4036B30E}" srcOrd="2" destOrd="0" presId="urn:microsoft.com/office/officeart/2018/2/layout/IconVerticalSolidList"/>
    <dgm:cxn modelId="{44A8D542-EFE7-444F-AC57-79F111E8901E}" type="presParOf" srcId="{D932458E-17EA-4221-B68F-D573772E903E}" destId="{CB22AB7E-0A3F-4ED0-966F-DBD3A6EA3D37}" srcOrd="3" destOrd="0" presId="urn:microsoft.com/office/officeart/2018/2/layout/IconVerticalSolidList"/>
    <dgm:cxn modelId="{50745559-7A1B-4878-A79B-765E310CCBB2}" type="presParOf" srcId="{B6C3E016-C14C-440B-A4CA-106EEAF6F915}" destId="{E95F41EB-7F46-41D8-BE6F-D88B790667D4}" srcOrd="1" destOrd="0" presId="urn:microsoft.com/office/officeart/2018/2/layout/IconVerticalSolidList"/>
    <dgm:cxn modelId="{D8FE96C9-AC1A-45B0-AC0B-32CFC7D8AC33}" type="presParOf" srcId="{B6C3E016-C14C-440B-A4CA-106EEAF6F915}" destId="{F461FE45-14FB-4C5F-9DAC-7C82C642ED8B}" srcOrd="2" destOrd="0" presId="urn:microsoft.com/office/officeart/2018/2/layout/IconVerticalSolidList"/>
    <dgm:cxn modelId="{3446129F-B11A-414C-BEEF-C089AC0B2604}" type="presParOf" srcId="{F461FE45-14FB-4C5F-9DAC-7C82C642ED8B}" destId="{EF2D4420-24DE-4D4D-B0F6-6D518AB43515}" srcOrd="0" destOrd="0" presId="urn:microsoft.com/office/officeart/2018/2/layout/IconVerticalSolidList"/>
    <dgm:cxn modelId="{2EF0139E-0D94-4A50-A089-75BE07746F03}" type="presParOf" srcId="{F461FE45-14FB-4C5F-9DAC-7C82C642ED8B}" destId="{0CB64F5C-4987-4894-9110-504F41496FC0}" srcOrd="1" destOrd="0" presId="urn:microsoft.com/office/officeart/2018/2/layout/IconVerticalSolidList"/>
    <dgm:cxn modelId="{6019FD20-1682-4D7A-8181-23103CCBC154}" type="presParOf" srcId="{F461FE45-14FB-4C5F-9DAC-7C82C642ED8B}" destId="{B3B16B9B-6687-4C79-AC19-FB85FE5829F3}" srcOrd="2" destOrd="0" presId="urn:microsoft.com/office/officeart/2018/2/layout/IconVerticalSolidList"/>
    <dgm:cxn modelId="{4FF7B04F-77D3-4997-9576-9E6C8313FB7B}" type="presParOf" srcId="{F461FE45-14FB-4C5F-9DAC-7C82C642ED8B}" destId="{8129A979-6DA0-418A-8CE2-89D68198A21A}" srcOrd="3" destOrd="0" presId="urn:microsoft.com/office/officeart/2018/2/layout/IconVerticalSolidList"/>
    <dgm:cxn modelId="{56E9E782-FCC6-4360-B7DF-FEBA6CCC08DB}" type="presParOf" srcId="{B6C3E016-C14C-440B-A4CA-106EEAF6F915}" destId="{82CF3020-0A47-4326-A39D-65F2D8D67834}" srcOrd="3" destOrd="0" presId="urn:microsoft.com/office/officeart/2018/2/layout/IconVerticalSolidList"/>
    <dgm:cxn modelId="{237CBB29-A8F4-41A8-9352-371B46C52FE6}" type="presParOf" srcId="{B6C3E016-C14C-440B-A4CA-106EEAF6F915}" destId="{AF555537-ED4E-4590-93EB-906A867C3C9B}" srcOrd="4" destOrd="0" presId="urn:microsoft.com/office/officeart/2018/2/layout/IconVerticalSolidList"/>
    <dgm:cxn modelId="{FDDC4084-68DD-444D-A36E-5E6E2E0844B9}" type="presParOf" srcId="{AF555537-ED4E-4590-93EB-906A867C3C9B}" destId="{52509E5A-C034-434F-AAB3-9BB98DE687D2}" srcOrd="0" destOrd="0" presId="urn:microsoft.com/office/officeart/2018/2/layout/IconVerticalSolidList"/>
    <dgm:cxn modelId="{191FC475-6CEA-44F0-B30B-39C2059FF302}" type="presParOf" srcId="{AF555537-ED4E-4590-93EB-906A867C3C9B}" destId="{5B877FC0-E139-478E-BF0B-AC9D0ACD2FB0}" srcOrd="1" destOrd="0" presId="urn:microsoft.com/office/officeart/2018/2/layout/IconVerticalSolidList"/>
    <dgm:cxn modelId="{9698D193-B881-4BA3-9B2F-33CCDF9CF194}" type="presParOf" srcId="{AF555537-ED4E-4590-93EB-906A867C3C9B}" destId="{F30C39B5-9A5D-4852-B96C-4E66BE6D52CD}" srcOrd="2" destOrd="0" presId="urn:microsoft.com/office/officeart/2018/2/layout/IconVerticalSolidList"/>
    <dgm:cxn modelId="{869233B8-F6EF-4B00-AE6D-23285228A65A}" type="presParOf" srcId="{AF555537-ED4E-4590-93EB-906A867C3C9B}" destId="{B8A2ABE1-DEBF-4967-963E-ED92AE38D94E}" srcOrd="3" destOrd="0" presId="urn:microsoft.com/office/officeart/2018/2/layout/IconVerticalSolidList"/>
    <dgm:cxn modelId="{841687A0-231B-4CD2-B043-108A34BFD4E2}" type="presParOf" srcId="{B6C3E016-C14C-440B-A4CA-106EEAF6F915}" destId="{CCB4673F-E901-4E7E-86D1-21F38778CAF9}" srcOrd="5" destOrd="0" presId="urn:microsoft.com/office/officeart/2018/2/layout/IconVerticalSolidList"/>
    <dgm:cxn modelId="{8039D9FC-68F4-4072-B685-AA012C9EF3C9}" type="presParOf" srcId="{B6C3E016-C14C-440B-A4CA-106EEAF6F915}" destId="{2848A5C0-26D0-4681-A7B6-23C34ADCDEE7}" srcOrd="6" destOrd="0" presId="urn:microsoft.com/office/officeart/2018/2/layout/IconVerticalSolidList"/>
    <dgm:cxn modelId="{9B208C7F-D05D-4F72-BB5E-679CD3F61709}" type="presParOf" srcId="{2848A5C0-26D0-4681-A7B6-23C34ADCDEE7}" destId="{1A7EA54D-E146-435E-9E73-9034D5D33F9E}" srcOrd="0" destOrd="0" presId="urn:microsoft.com/office/officeart/2018/2/layout/IconVerticalSolidList"/>
    <dgm:cxn modelId="{7E031C1B-2355-4670-97A2-7B2DF2B8BFD7}" type="presParOf" srcId="{2848A5C0-26D0-4681-A7B6-23C34ADCDEE7}" destId="{4FD66A2A-EF63-41FC-82F3-93AB8810EF72}" srcOrd="1" destOrd="0" presId="urn:microsoft.com/office/officeart/2018/2/layout/IconVerticalSolidList"/>
    <dgm:cxn modelId="{7FA46799-A07F-4F5C-892B-FC60759C45F1}" type="presParOf" srcId="{2848A5C0-26D0-4681-A7B6-23C34ADCDEE7}" destId="{EFD2766D-F60E-4922-8CD1-A04E46644BF2}" srcOrd="2" destOrd="0" presId="urn:microsoft.com/office/officeart/2018/2/layout/IconVerticalSolidList"/>
    <dgm:cxn modelId="{041FF320-ECEB-41F8-9C1B-B2147B7FCCF0}" type="presParOf" srcId="{2848A5C0-26D0-4681-A7B6-23C34ADCDEE7}" destId="{626D2222-CFAB-4334-80DC-BA8EB55EAD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88F7D3-2659-4825-B2C0-C616DC45DFE8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E7B0902-66E5-4E2C-942C-14AEDE9FCC3F}">
      <dgm:prSet phldrT="[Text]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Promotion Strategy</a:t>
          </a:r>
          <a:endParaRPr lang="en-US" dirty="0">
            <a:solidFill>
              <a:schemeClr val="tx1"/>
            </a:solidFill>
          </a:endParaRPr>
        </a:p>
      </dgm:t>
    </dgm:pt>
    <dgm:pt modelId="{5BDA54CD-66B8-4D3A-8806-F5A3D5AF5337}" type="parTrans" cxnId="{B80FA119-FF7C-4DDB-80DE-708DBEDD0901}">
      <dgm:prSet/>
      <dgm:spPr/>
      <dgm:t>
        <a:bodyPr/>
        <a:lstStyle/>
        <a:p>
          <a:endParaRPr lang="en-US"/>
        </a:p>
      </dgm:t>
    </dgm:pt>
    <dgm:pt modelId="{32B43FB8-10AE-4225-886F-1873139129AA}" type="sibTrans" cxnId="{B80FA119-FF7C-4DDB-80DE-708DBEDD0901}">
      <dgm:prSet/>
      <dgm:spPr/>
      <dgm:t>
        <a:bodyPr/>
        <a:lstStyle/>
        <a:p>
          <a:endParaRPr lang="en-US"/>
        </a:p>
      </dgm:t>
    </dgm:pt>
    <dgm:pt modelId="{A2B55870-1785-46CD-8647-682AE1BD174D}">
      <dgm:prSet phldrT="[Text]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Digital Marketing</a:t>
          </a:r>
          <a:endParaRPr lang="en-US" dirty="0">
            <a:solidFill>
              <a:schemeClr val="tx1"/>
            </a:solidFill>
          </a:endParaRPr>
        </a:p>
      </dgm:t>
    </dgm:pt>
    <dgm:pt modelId="{2A8FE0CE-2732-4A4A-9970-C39F3D09E1B9}" type="parTrans" cxnId="{E380529F-7EFB-4CE1-8619-2F9C09FD4E5A}">
      <dgm:prSet/>
      <dgm:spPr/>
      <dgm:t>
        <a:bodyPr/>
        <a:lstStyle/>
        <a:p>
          <a:endParaRPr lang="en-US"/>
        </a:p>
      </dgm:t>
    </dgm:pt>
    <dgm:pt modelId="{DBB12F01-EE15-43CE-BB61-2921D0CA99CF}" type="sibTrans" cxnId="{E380529F-7EFB-4CE1-8619-2F9C09FD4E5A}">
      <dgm:prSet/>
      <dgm:spPr/>
      <dgm:t>
        <a:bodyPr/>
        <a:lstStyle/>
        <a:p>
          <a:endParaRPr lang="en-US"/>
        </a:p>
      </dgm:t>
    </dgm:pt>
    <dgm:pt modelId="{43D04A90-F72F-469E-9CD9-6A32F267E74B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Social Media</a:t>
          </a:r>
          <a:endParaRPr lang="en-US" dirty="0">
            <a:solidFill>
              <a:schemeClr val="tx1"/>
            </a:solidFill>
          </a:endParaRPr>
        </a:p>
      </dgm:t>
    </dgm:pt>
    <dgm:pt modelId="{BC0F31B8-01B2-48F1-BE67-977E7489F837}" type="parTrans" cxnId="{BF768409-72DB-457C-9B6E-BA1D09EEBA7B}">
      <dgm:prSet/>
      <dgm:spPr/>
      <dgm:t>
        <a:bodyPr/>
        <a:lstStyle/>
        <a:p>
          <a:endParaRPr lang="en-US"/>
        </a:p>
      </dgm:t>
    </dgm:pt>
    <dgm:pt modelId="{2816EFB0-D6A8-427B-B96C-13607ADA8797}" type="sibTrans" cxnId="{BF768409-72DB-457C-9B6E-BA1D09EEBA7B}">
      <dgm:prSet/>
      <dgm:spPr/>
      <dgm:t>
        <a:bodyPr/>
        <a:lstStyle/>
        <a:p>
          <a:endParaRPr lang="en-US"/>
        </a:p>
      </dgm:t>
    </dgm:pt>
    <dgm:pt modelId="{6865848C-78DC-4D64-A3B9-621F065CA983}">
      <dgm:prSet phldrT="[Text]"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Content Marketing and ads</a:t>
          </a:r>
          <a:endParaRPr lang="en-US" b="1" dirty="0">
            <a:solidFill>
              <a:schemeClr val="tx1"/>
            </a:solidFill>
          </a:endParaRPr>
        </a:p>
      </dgm:t>
    </dgm:pt>
    <dgm:pt modelId="{475588C2-0EDB-40F0-B3F1-CD653E7BDD27}" type="parTrans" cxnId="{2E6E74AD-8297-4F62-AA69-DEDF0AAE38CD}">
      <dgm:prSet/>
      <dgm:spPr/>
      <dgm:t>
        <a:bodyPr/>
        <a:lstStyle/>
        <a:p>
          <a:endParaRPr lang="en-US"/>
        </a:p>
      </dgm:t>
    </dgm:pt>
    <dgm:pt modelId="{76A785F1-6A83-459F-B2BE-9A133BFE3EE6}" type="sibTrans" cxnId="{2E6E74AD-8297-4F62-AA69-DEDF0AAE38CD}">
      <dgm:prSet/>
      <dgm:spPr/>
      <dgm:t>
        <a:bodyPr/>
        <a:lstStyle/>
        <a:p>
          <a:endParaRPr lang="en-US"/>
        </a:p>
      </dgm:t>
    </dgm:pt>
    <dgm:pt modelId="{672669E6-9752-4B2F-ACAB-0F734943E3A3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Email Campaigns</a:t>
          </a:r>
        </a:p>
      </dgm:t>
    </dgm:pt>
    <dgm:pt modelId="{529B18E7-285B-4235-A2BB-B4F15B4701BB}" type="parTrans" cxnId="{2ACB0907-926F-4CE1-80AB-4132F4E00409}">
      <dgm:prSet/>
      <dgm:spPr/>
    </dgm:pt>
    <dgm:pt modelId="{C43E4EAB-C04E-4117-9B1B-255B0E6A7A7A}" type="sibTrans" cxnId="{2ACB0907-926F-4CE1-80AB-4132F4E00409}">
      <dgm:prSet/>
      <dgm:spPr/>
    </dgm:pt>
    <dgm:pt modelId="{4F4B8F75-BC6F-4CD3-81F7-A55EA860D243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Traditional Marketing</a:t>
          </a:r>
          <a:endParaRPr lang="en-US" dirty="0">
            <a:solidFill>
              <a:schemeClr val="tx1"/>
            </a:solidFill>
            <a:latin typeface="Calibri"/>
          </a:endParaRPr>
        </a:p>
      </dgm:t>
    </dgm:pt>
    <dgm:pt modelId="{FD62E17A-6973-46BB-8262-F067668869DC}" type="parTrans" cxnId="{5D082A6F-2A50-480B-B9F5-5FE5A4BB5E5A}">
      <dgm:prSet/>
      <dgm:spPr/>
    </dgm:pt>
    <dgm:pt modelId="{B9547944-EEA5-434B-A789-836219B589FC}" type="sibTrans" cxnId="{5D082A6F-2A50-480B-B9F5-5FE5A4BB5E5A}">
      <dgm:prSet/>
      <dgm:spPr/>
    </dgm:pt>
    <dgm:pt modelId="{F48ABBD4-CFA9-4570-9BE2-D56FE21DC730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Sampling Campaigns</a:t>
          </a:r>
        </a:p>
      </dgm:t>
    </dgm:pt>
    <dgm:pt modelId="{18A467C1-FC77-40AE-A0E0-DA3D3B08144C}" type="parTrans" cxnId="{A9964D21-1B5F-47BD-B7EE-5EFB0BC1E095}">
      <dgm:prSet/>
      <dgm:spPr/>
    </dgm:pt>
    <dgm:pt modelId="{C508385A-30A9-4A9B-86F0-921395CDAC48}" type="sibTrans" cxnId="{A9964D21-1B5F-47BD-B7EE-5EFB0BC1E095}">
      <dgm:prSet/>
      <dgm:spPr/>
    </dgm:pt>
    <dgm:pt modelId="{68FA61A5-E71D-41AE-9752-DB0B99A47E45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Retail Point-of-Sale Displays</a:t>
          </a:r>
        </a:p>
      </dgm:t>
    </dgm:pt>
    <dgm:pt modelId="{532B9C75-1A82-4EF5-A083-DC51BFBDD9BD}" type="parTrans" cxnId="{5E7FEBDA-B574-45A8-B2D4-F187AC247AD2}">
      <dgm:prSet/>
      <dgm:spPr/>
    </dgm:pt>
    <dgm:pt modelId="{A4002E8E-0031-426F-9FCB-F1F7F0D473B1}" type="sibTrans" cxnId="{5E7FEBDA-B574-45A8-B2D4-F187AC247AD2}">
      <dgm:prSet/>
      <dgm:spPr/>
    </dgm:pt>
    <dgm:pt modelId="{FACBC22E-0E35-4EB5-B936-A83715F86B42}">
      <dgm:prSet phldr="0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Calibri"/>
            </a:rPr>
            <a:t>Advertisements</a:t>
          </a:r>
        </a:p>
      </dgm:t>
    </dgm:pt>
    <dgm:pt modelId="{D6EDF73B-90FD-4A1B-BE6D-B5086C096DC2}" type="parTrans" cxnId="{E9FB0178-4CD8-401A-9232-1894BFB680DA}">
      <dgm:prSet/>
      <dgm:spPr/>
    </dgm:pt>
    <dgm:pt modelId="{5C04E3C9-C33A-42E0-9F55-E9B90798334F}" type="sibTrans" cxnId="{E9FB0178-4CD8-401A-9232-1894BFB680DA}">
      <dgm:prSet/>
      <dgm:spPr/>
    </dgm:pt>
    <dgm:pt modelId="{DD9D9921-8ABD-4030-9B55-809C68291CE4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Cross Selling</a:t>
          </a:r>
        </a:p>
      </dgm:t>
    </dgm:pt>
    <dgm:pt modelId="{858F351A-B0F6-4D78-86BB-DA09FC430AC4}" type="parTrans" cxnId="{696D956E-A51E-427D-9821-AF5B66E6D14C}">
      <dgm:prSet/>
      <dgm:spPr/>
    </dgm:pt>
    <dgm:pt modelId="{E310D59C-31B2-4703-9CCE-C849B330D326}" type="sibTrans" cxnId="{696D956E-A51E-427D-9821-AF5B66E6D14C}">
      <dgm:prSet/>
      <dgm:spPr/>
    </dgm:pt>
    <dgm:pt modelId="{B06D6C2F-6436-423F-ABCE-0430161ACEA8}">
      <dgm:prSet phldr="0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Calibri"/>
            </a:rPr>
            <a:t>Others</a:t>
          </a:r>
        </a:p>
      </dgm:t>
    </dgm:pt>
    <dgm:pt modelId="{8A6455A3-352C-439E-8063-1FA18E822F1A}" type="parTrans" cxnId="{6E5D5410-EDE3-4BA1-A505-BFC0A4872BA0}">
      <dgm:prSet/>
      <dgm:spPr/>
    </dgm:pt>
    <dgm:pt modelId="{FE2FA93D-02C1-4B20-8591-7B166B0E6BA3}" type="sibTrans" cxnId="{6E5D5410-EDE3-4BA1-A505-BFC0A4872BA0}">
      <dgm:prSet/>
      <dgm:spPr/>
    </dgm:pt>
    <dgm:pt modelId="{F38C7CB1-8ED2-4D4C-9F43-30FEF7E8E1F8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Retail Promotions</a:t>
          </a:r>
        </a:p>
      </dgm:t>
    </dgm:pt>
    <dgm:pt modelId="{88C27374-6019-4EEC-9ECA-CEFF4D4F269A}" type="parTrans" cxnId="{6FA8BE28-1CEB-49F7-A7BB-D5EEAD0A028E}">
      <dgm:prSet/>
      <dgm:spPr/>
    </dgm:pt>
    <dgm:pt modelId="{B5545D9C-4573-4AAE-9FD5-7F65EB59C4D2}" type="sibTrans" cxnId="{6FA8BE28-1CEB-49F7-A7BB-D5EEAD0A028E}">
      <dgm:prSet/>
      <dgm:spPr/>
    </dgm:pt>
    <dgm:pt modelId="{84750D93-6B52-4AD5-A1C6-9135A85E8647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</a:rPr>
            <a:t>CSR Campaigns</a:t>
          </a:r>
        </a:p>
      </dgm:t>
    </dgm:pt>
    <dgm:pt modelId="{4D3047D1-33D4-4D9A-8B59-566E30CCA2C1}" type="parTrans" cxnId="{696887C1-AE5E-4510-847E-09E6A7DF2996}">
      <dgm:prSet/>
      <dgm:spPr/>
    </dgm:pt>
    <dgm:pt modelId="{1FEE8E6F-F3E3-42A5-B78C-3579AA30326D}" type="sibTrans" cxnId="{696887C1-AE5E-4510-847E-09E6A7DF2996}">
      <dgm:prSet/>
      <dgm:spPr/>
    </dgm:pt>
    <dgm:pt modelId="{77657A14-58EE-49DC-AF55-D73C8192300A}" type="pres">
      <dgm:prSet presAssocID="{2E88F7D3-2659-4825-B2C0-C616DC45DF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2686120-1C7C-4F47-A09D-40D22755D8AA}" type="pres">
      <dgm:prSet presAssocID="{CE7B0902-66E5-4E2C-942C-14AEDE9FCC3F}" presName="hierRoot1" presStyleCnt="0">
        <dgm:presLayoutVars>
          <dgm:hierBranch val="init"/>
        </dgm:presLayoutVars>
      </dgm:prSet>
      <dgm:spPr/>
    </dgm:pt>
    <dgm:pt modelId="{9A50560A-C533-472D-B4FF-58EA549BE085}" type="pres">
      <dgm:prSet presAssocID="{CE7B0902-66E5-4E2C-942C-14AEDE9FCC3F}" presName="rootComposite1" presStyleCnt="0"/>
      <dgm:spPr/>
    </dgm:pt>
    <dgm:pt modelId="{50C3709C-4606-4FBB-891B-A4636063AAA8}" type="pres">
      <dgm:prSet presAssocID="{CE7B0902-66E5-4E2C-942C-14AEDE9FCC3F}" presName="rootText1" presStyleLbl="node0" presStyleIdx="0" presStyleCnt="1">
        <dgm:presLayoutVars>
          <dgm:chPref val="3"/>
        </dgm:presLayoutVars>
      </dgm:prSet>
      <dgm:spPr/>
    </dgm:pt>
    <dgm:pt modelId="{48478279-CD63-445E-BF27-CA27808E3B02}" type="pres">
      <dgm:prSet presAssocID="{CE7B0902-66E5-4E2C-942C-14AEDE9FCC3F}" presName="rootConnector1" presStyleLbl="node1" presStyleIdx="0" presStyleCnt="0"/>
      <dgm:spPr/>
    </dgm:pt>
    <dgm:pt modelId="{B3EF6F5B-7E19-4033-A2D0-2B5FCFC794C1}" type="pres">
      <dgm:prSet presAssocID="{CE7B0902-66E5-4E2C-942C-14AEDE9FCC3F}" presName="hierChild2" presStyleCnt="0"/>
      <dgm:spPr/>
    </dgm:pt>
    <dgm:pt modelId="{2B4463D6-C852-494B-B64F-97E357EDD356}" type="pres">
      <dgm:prSet presAssocID="{2A8FE0CE-2732-4A4A-9970-C39F3D09E1B9}" presName="Name37" presStyleLbl="parChTrans1D2" presStyleIdx="0" presStyleCnt="3"/>
      <dgm:spPr/>
    </dgm:pt>
    <dgm:pt modelId="{DC986D5C-F581-4208-A005-8CEC7D2377D7}" type="pres">
      <dgm:prSet presAssocID="{A2B55870-1785-46CD-8647-682AE1BD174D}" presName="hierRoot2" presStyleCnt="0">
        <dgm:presLayoutVars>
          <dgm:hierBranch val="init"/>
        </dgm:presLayoutVars>
      </dgm:prSet>
      <dgm:spPr/>
    </dgm:pt>
    <dgm:pt modelId="{CA82824A-81BB-4C56-BF2B-0BB908036C4F}" type="pres">
      <dgm:prSet presAssocID="{A2B55870-1785-46CD-8647-682AE1BD174D}" presName="rootComposite" presStyleCnt="0"/>
      <dgm:spPr/>
    </dgm:pt>
    <dgm:pt modelId="{95A90708-08BF-4023-8507-CF31DCDCF876}" type="pres">
      <dgm:prSet presAssocID="{A2B55870-1785-46CD-8647-682AE1BD174D}" presName="rootText" presStyleLbl="node2" presStyleIdx="0" presStyleCnt="3">
        <dgm:presLayoutVars>
          <dgm:chPref val="3"/>
        </dgm:presLayoutVars>
      </dgm:prSet>
      <dgm:spPr/>
    </dgm:pt>
    <dgm:pt modelId="{D65F98F5-3F9F-49F3-B3EE-EC94F3BC77CE}" type="pres">
      <dgm:prSet presAssocID="{A2B55870-1785-46CD-8647-682AE1BD174D}" presName="rootConnector" presStyleLbl="node2" presStyleIdx="0" presStyleCnt="3"/>
      <dgm:spPr/>
    </dgm:pt>
    <dgm:pt modelId="{5D122002-CC11-40B0-8F12-2FDC25D23145}" type="pres">
      <dgm:prSet presAssocID="{A2B55870-1785-46CD-8647-682AE1BD174D}" presName="hierChild4" presStyleCnt="0"/>
      <dgm:spPr/>
    </dgm:pt>
    <dgm:pt modelId="{1EB3B51C-829A-42D5-A7B7-61718F3349AB}" type="pres">
      <dgm:prSet presAssocID="{BC0F31B8-01B2-48F1-BE67-977E7489F837}" presName="Name37" presStyleLbl="parChTrans1D3" presStyleIdx="0" presStyleCnt="9"/>
      <dgm:spPr/>
    </dgm:pt>
    <dgm:pt modelId="{1D28AB2B-6769-4F83-BACA-739D9080481A}" type="pres">
      <dgm:prSet presAssocID="{43D04A90-F72F-469E-9CD9-6A32F267E74B}" presName="hierRoot2" presStyleCnt="0">
        <dgm:presLayoutVars>
          <dgm:hierBranch val="init"/>
        </dgm:presLayoutVars>
      </dgm:prSet>
      <dgm:spPr/>
    </dgm:pt>
    <dgm:pt modelId="{89247769-AB96-45C6-87B1-BE848FD373AA}" type="pres">
      <dgm:prSet presAssocID="{43D04A90-F72F-469E-9CD9-6A32F267E74B}" presName="rootComposite" presStyleCnt="0"/>
      <dgm:spPr/>
    </dgm:pt>
    <dgm:pt modelId="{C70A4856-FDAD-4DD8-97EE-C023BF644C39}" type="pres">
      <dgm:prSet presAssocID="{43D04A90-F72F-469E-9CD9-6A32F267E74B}" presName="rootText" presStyleLbl="node3" presStyleIdx="0" presStyleCnt="9">
        <dgm:presLayoutVars>
          <dgm:chPref val="3"/>
        </dgm:presLayoutVars>
      </dgm:prSet>
      <dgm:spPr/>
    </dgm:pt>
    <dgm:pt modelId="{F005C61F-BC1C-48E7-B758-E629B7551ADE}" type="pres">
      <dgm:prSet presAssocID="{43D04A90-F72F-469E-9CD9-6A32F267E74B}" presName="rootConnector" presStyleLbl="node3" presStyleIdx="0" presStyleCnt="9"/>
      <dgm:spPr/>
    </dgm:pt>
    <dgm:pt modelId="{8EF4EE0E-9630-46B8-B254-500A456DED9E}" type="pres">
      <dgm:prSet presAssocID="{43D04A90-F72F-469E-9CD9-6A32F267E74B}" presName="hierChild4" presStyleCnt="0"/>
      <dgm:spPr/>
    </dgm:pt>
    <dgm:pt modelId="{7A49ED0B-670F-446D-9C6E-0053DB7704E2}" type="pres">
      <dgm:prSet presAssocID="{43D04A90-F72F-469E-9CD9-6A32F267E74B}" presName="hierChild5" presStyleCnt="0"/>
      <dgm:spPr/>
    </dgm:pt>
    <dgm:pt modelId="{17437B15-2D3D-4889-B07D-B17904329DAD}" type="pres">
      <dgm:prSet presAssocID="{475588C2-0EDB-40F0-B3F1-CD653E7BDD27}" presName="Name37" presStyleLbl="parChTrans1D3" presStyleIdx="1" presStyleCnt="9"/>
      <dgm:spPr/>
    </dgm:pt>
    <dgm:pt modelId="{9B7BE009-D2CA-4CFB-B4D2-174A1F5BA0BD}" type="pres">
      <dgm:prSet presAssocID="{6865848C-78DC-4D64-A3B9-621F065CA983}" presName="hierRoot2" presStyleCnt="0">
        <dgm:presLayoutVars>
          <dgm:hierBranch val="init"/>
        </dgm:presLayoutVars>
      </dgm:prSet>
      <dgm:spPr/>
    </dgm:pt>
    <dgm:pt modelId="{1135D140-E8E4-4F77-9E08-F88E994000C8}" type="pres">
      <dgm:prSet presAssocID="{6865848C-78DC-4D64-A3B9-621F065CA983}" presName="rootComposite" presStyleCnt="0"/>
      <dgm:spPr/>
    </dgm:pt>
    <dgm:pt modelId="{E0ED441F-8C94-46A5-AE90-60ACFA5DA532}" type="pres">
      <dgm:prSet presAssocID="{6865848C-78DC-4D64-A3B9-621F065CA983}" presName="rootText" presStyleLbl="node3" presStyleIdx="1" presStyleCnt="9">
        <dgm:presLayoutVars>
          <dgm:chPref val="3"/>
        </dgm:presLayoutVars>
      </dgm:prSet>
      <dgm:spPr/>
    </dgm:pt>
    <dgm:pt modelId="{36529477-43C6-4AA6-B606-20DB219ABE05}" type="pres">
      <dgm:prSet presAssocID="{6865848C-78DC-4D64-A3B9-621F065CA983}" presName="rootConnector" presStyleLbl="node3" presStyleIdx="1" presStyleCnt="9"/>
      <dgm:spPr/>
    </dgm:pt>
    <dgm:pt modelId="{68076572-7BD7-4898-9B47-8C0CC40FAA92}" type="pres">
      <dgm:prSet presAssocID="{6865848C-78DC-4D64-A3B9-621F065CA983}" presName="hierChild4" presStyleCnt="0"/>
      <dgm:spPr/>
    </dgm:pt>
    <dgm:pt modelId="{DF85B9E6-4883-47F1-93D2-57FDE8CAE17E}" type="pres">
      <dgm:prSet presAssocID="{6865848C-78DC-4D64-A3B9-621F065CA983}" presName="hierChild5" presStyleCnt="0"/>
      <dgm:spPr/>
    </dgm:pt>
    <dgm:pt modelId="{5AA82CAC-AE5D-48D7-90CC-3D19A1C180AB}" type="pres">
      <dgm:prSet presAssocID="{529B18E7-285B-4235-A2BB-B4F15B4701BB}" presName="Name37" presStyleLbl="parChTrans1D3" presStyleIdx="2" presStyleCnt="9"/>
      <dgm:spPr/>
    </dgm:pt>
    <dgm:pt modelId="{41F70640-3A02-4B8C-9050-F00F14DE878C}" type="pres">
      <dgm:prSet presAssocID="{672669E6-9752-4B2F-ACAB-0F734943E3A3}" presName="hierRoot2" presStyleCnt="0">
        <dgm:presLayoutVars>
          <dgm:hierBranch val="init"/>
        </dgm:presLayoutVars>
      </dgm:prSet>
      <dgm:spPr/>
    </dgm:pt>
    <dgm:pt modelId="{5384DACB-1DC4-46C1-90AD-3C80B02F6983}" type="pres">
      <dgm:prSet presAssocID="{672669E6-9752-4B2F-ACAB-0F734943E3A3}" presName="rootComposite" presStyleCnt="0"/>
      <dgm:spPr/>
    </dgm:pt>
    <dgm:pt modelId="{66D9E9A5-31E0-4A92-9875-FFCD170256EE}" type="pres">
      <dgm:prSet presAssocID="{672669E6-9752-4B2F-ACAB-0F734943E3A3}" presName="rootText" presStyleLbl="node3" presStyleIdx="2" presStyleCnt="9">
        <dgm:presLayoutVars>
          <dgm:chPref val="3"/>
        </dgm:presLayoutVars>
      </dgm:prSet>
      <dgm:spPr/>
    </dgm:pt>
    <dgm:pt modelId="{4AEB7FF0-04B1-43F0-B51D-81F1BB278927}" type="pres">
      <dgm:prSet presAssocID="{672669E6-9752-4B2F-ACAB-0F734943E3A3}" presName="rootConnector" presStyleLbl="node3" presStyleIdx="2" presStyleCnt="9"/>
      <dgm:spPr/>
    </dgm:pt>
    <dgm:pt modelId="{63816A60-C817-4737-929F-FDA5DAD59069}" type="pres">
      <dgm:prSet presAssocID="{672669E6-9752-4B2F-ACAB-0F734943E3A3}" presName="hierChild4" presStyleCnt="0"/>
      <dgm:spPr/>
    </dgm:pt>
    <dgm:pt modelId="{E93CB5D6-47D7-42C7-B0AE-DF7FFF462113}" type="pres">
      <dgm:prSet presAssocID="{672669E6-9752-4B2F-ACAB-0F734943E3A3}" presName="hierChild5" presStyleCnt="0"/>
      <dgm:spPr/>
    </dgm:pt>
    <dgm:pt modelId="{E21559BA-B286-4705-B214-AB9D5F0AEA55}" type="pres">
      <dgm:prSet presAssocID="{A2B55870-1785-46CD-8647-682AE1BD174D}" presName="hierChild5" presStyleCnt="0"/>
      <dgm:spPr/>
    </dgm:pt>
    <dgm:pt modelId="{419941DA-8EFE-4FFC-BC8B-C968CE6C69A4}" type="pres">
      <dgm:prSet presAssocID="{FD62E17A-6973-46BB-8262-F067668869DC}" presName="Name37" presStyleLbl="parChTrans1D2" presStyleIdx="1" presStyleCnt="3"/>
      <dgm:spPr/>
    </dgm:pt>
    <dgm:pt modelId="{7EBB47C0-C3EB-4E19-B1A4-AE5289B57FB9}" type="pres">
      <dgm:prSet presAssocID="{4F4B8F75-BC6F-4CD3-81F7-A55EA860D243}" presName="hierRoot2" presStyleCnt="0">
        <dgm:presLayoutVars>
          <dgm:hierBranch val="init"/>
        </dgm:presLayoutVars>
      </dgm:prSet>
      <dgm:spPr/>
    </dgm:pt>
    <dgm:pt modelId="{38E6ABD0-6FB4-460C-9A23-50C5DE07D53E}" type="pres">
      <dgm:prSet presAssocID="{4F4B8F75-BC6F-4CD3-81F7-A55EA860D243}" presName="rootComposite" presStyleCnt="0"/>
      <dgm:spPr/>
    </dgm:pt>
    <dgm:pt modelId="{5C2CB45B-57A5-49BF-A7B3-9A478047AF5E}" type="pres">
      <dgm:prSet presAssocID="{4F4B8F75-BC6F-4CD3-81F7-A55EA860D243}" presName="rootText" presStyleLbl="node2" presStyleIdx="1" presStyleCnt="3">
        <dgm:presLayoutVars>
          <dgm:chPref val="3"/>
        </dgm:presLayoutVars>
      </dgm:prSet>
      <dgm:spPr/>
    </dgm:pt>
    <dgm:pt modelId="{24EC5BEF-0AD3-479B-A556-186BA0F80F2E}" type="pres">
      <dgm:prSet presAssocID="{4F4B8F75-BC6F-4CD3-81F7-A55EA860D243}" presName="rootConnector" presStyleLbl="node2" presStyleIdx="1" presStyleCnt="3"/>
      <dgm:spPr/>
    </dgm:pt>
    <dgm:pt modelId="{AE6AFB46-4992-4E3C-9097-B077EFAC5452}" type="pres">
      <dgm:prSet presAssocID="{4F4B8F75-BC6F-4CD3-81F7-A55EA860D243}" presName="hierChild4" presStyleCnt="0"/>
      <dgm:spPr/>
    </dgm:pt>
    <dgm:pt modelId="{ACF74E91-D3E3-4A4F-AE2F-D3ED282E9C92}" type="pres">
      <dgm:prSet presAssocID="{18A467C1-FC77-40AE-A0E0-DA3D3B08144C}" presName="Name37" presStyleLbl="parChTrans1D3" presStyleIdx="3" presStyleCnt="9"/>
      <dgm:spPr/>
    </dgm:pt>
    <dgm:pt modelId="{3F37D3E7-633A-4BE9-AEAE-3291F56F73A9}" type="pres">
      <dgm:prSet presAssocID="{F48ABBD4-CFA9-4570-9BE2-D56FE21DC730}" presName="hierRoot2" presStyleCnt="0">
        <dgm:presLayoutVars>
          <dgm:hierBranch val="init"/>
        </dgm:presLayoutVars>
      </dgm:prSet>
      <dgm:spPr/>
    </dgm:pt>
    <dgm:pt modelId="{DC05E703-34EA-4873-856A-49A97109241A}" type="pres">
      <dgm:prSet presAssocID="{F48ABBD4-CFA9-4570-9BE2-D56FE21DC730}" presName="rootComposite" presStyleCnt="0"/>
      <dgm:spPr/>
    </dgm:pt>
    <dgm:pt modelId="{6D2B6D82-1A43-4345-A6E9-5166C6CD5DBE}" type="pres">
      <dgm:prSet presAssocID="{F48ABBD4-CFA9-4570-9BE2-D56FE21DC730}" presName="rootText" presStyleLbl="node3" presStyleIdx="3" presStyleCnt="9">
        <dgm:presLayoutVars>
          <dgm:chPref val="3"/>
        </dgm:presLayoutVars>
      </dgm:prSet>
      <dgm:spPr/>
    </dgm:pt>
    <dgm:pt modelId="{F3928634-D95A-4F61-A9BD-A7197706802A}" type="pres">
      <dgm:prSet presAssocID="{F48ABBD4-CFA9-4570-9BE2-D56FE21DC730}" presName="rootConnector" presStyleLbl="node3" presStyleIdx="3" presStyleCnt="9"/>
      <dgm:spPr/>
    </dgm:pt>
    <dgm:pt modelId="{E6356448-50EC-4FA0-8BC0-D8467FBE1086}" type="pres">
      <dgm:prSet presAssocID="{F48ABBD4-CFA9-4570-9BE2-D56FE21DC730}" presName="hierChild4" presStyleCnt="0"/>
      <dgm:spPr/>
    </dgm:pt>
    <dgm:pt modelId="{371B5401-61D0-44C3-880E-9F0476A769B6}" type="pres">
      <dgm:prSet presAssocID="{F48ABBD4-CFA9-4570-9BE2-D56FE21DC730}" presName="hierChild5" presStyleCnt="0"/>
      <dgm:spPr/>
    </dgm:pt>
    <dgm:pt modelId="{3071C129-B114-40C6-877D-9441435861CA}" type="pres">
      <dgm:prSet presAssocID="{D6EDF73B-90FD-4A1B-BE6D-B5086C096DC2}" presName="Name37" presStyleLbl="parChTrans1D3" presStyleIdx="4" presStyleCnt="9"/>
      <dgm:spPr/>
    </dgm:pt>
    <dgm:pt modelId="{E66D3745-0217-4FD9-9184-2D853F7FE318}" type="pres">
      <dgm:prSet presAssocID="{FACBC22E-0E35-4EB5-B936-A83715F86B42}" presName="hierRoot2" presStyleCnt="0">
        <dgm:presLayoutVars>
          <dgm:hierBranch val="init"/>
        </dgm:presLayoutVars>
      </dgm:prSet>
      <dgm:spPr/>
    </dgm:pt>
    <dgm:pt modelId="{EDA2E101-CC58-4FB5-8B36-6B3C6CA4D989}" type="pres">
      <dgm:prSet presAssocID="{FACBC22E-0E35-4EB5-B936-A83715F86B42}" presName="rootComposite" presStyleCnt="0"/>
      <dgm:spPr/>
    </dgm:pt>
    <dgm:pt modelId="{610C5E41-ABDF-4C6F-8976-824817CE3143}" type="pres">
      <dgm:prSet presAssocID="{FACBC22E-0E35-4EB5-B936-A83715F86B42}" presName="rootText" presStyleLbl="node3" presStyleIdx="4" presStyleCnt="9">
        <dgm:presLayoutVars>
          <dgm:chPref val="3"/>
        </dgm:presLayoutVars>
      </dgm:prSet>
      <dgm:spPr/>
    </dgm:pt>
    <dgm:pt modelId="{43EA4FC2-4BD5-42DA-82D4-12357DF692B1}" type="pres">
      <dgm:prSet presAssocID="{FACBC22E-0E35-4EB5-B936-A83715F86B42}" presName="rootConnector" presStyleLbl="node3" presStyleIdx="4" presStyleCnt="9"/>
      <dgm:spPr/>
    </dgm:pt>
    <dgm:pt modelId="{71200216-54ED-4A44-8C76-4DDBFA290BC8}" type="pres">
      <dgm:prSet presAssocID="{FACBC22E-0E35-4EB5-B936-A83715F86B42}" presName="hierChild4" presStyleCnt="0"/>
      <dgm:spPr/>
    </dgm:pt>
    <dgm:pt modelId="{3C924B98-1841-447D-A8F1-AAD4368D70DD}" type="pres">
      <dgm:prSet presAssocID="{FACBC22E-0E35-4EB5-B936-A83715F86B42}" presName="hierChild5" presStyleCnt="0"/>
      <dgm:spPr/>
    </dgm:pt>
    <dgm:pt modelId="{B3716BE2-36C9-40E7-98C1-63F99CCE03ED}" type="pres">
      <dgm:prSet presAssocID="{532B9C75-1A82-4EF5-A083-DC51BFBDD9BD}" presName="Name37" presStyleLbl="parChTrans1D3" presStyleIdx="5" presStyleCnt="9"/>
      <dgm:spPr/>
    </dgm:pt>
    <dgm:pt modelId="{D2C96F19-A1A7-463F-9CB2-62AAFB5A054F}" type="pres">
      <dgm:prSet presAssocID="{68FA61A5-E71D-41AE-9752-DB0B99A47E45}" presName="hierRoot2" presStyleCnt="0">
        <dgm:presLayoutVars>
          <dgm:hierBranch val="init"/>
        </dgm:presLayoutVars>
      </dgm:prSet>
      <dgm:spPr/>
    </dgm:pt>
    <dgm:pt modelId="{87279974-C186-462A-B201-E4721E837A0C}" type="pres">
      <dgm:prSet presAssocID="{68FA61A5-E71D-41AE-9752-DB0B99A47E45}" presName="rootComposite" presStyleCnt="0"/>
      <dgm:spPr/>
    </dgm:pt>
    <dgm:pt modelId="{54A64C1C-E8BA-4E99-AC58-B182D8487B74}" type="pres">
      <dgm:prSet presAssocID="{68FA61A5-E71D-41AE-9752-DB0B99A47E45}" presName="rootText" presStyleLbl="node3" presStyleIdx="5" presStyleCnt="9">
        <dgm:presLayoutVars>
          <dgm:chPref val="3"/>
        </dgm:presLayoutVars>
      </dgm:prSet>
      <dgm:spPr/>
    </dgm:pt>
    <dgm:pt modelId="{A38D8708-63BA-4DA4-8424-B38CDDB31F8A}" type="pres">
      <dgm:prSet presAssocID="{68FA61A5-E71D-41AE-9752-DB0B99A47E45}" presName="rootConnector" presStyleLbl="node3" presStyleIdx="5" presStyleCnt="9"/>
      <dgm:spPr/>
    </dgm:pt>
    <dgm:pt modelId="{A799B9C8-32BE-447A-9BAE-CDBB92869F28}" type="pres">
      <dgm:prSet presAssocID="{68FA61A5-E71D-41AE-9752-DB0B99A47E45}" presName="hierChild4" presStyleCnt="0"/>
      <dgm:spPr/>
    </dgm:pt>
    <dgm:pt modelId="{7C5FEFDF-CDCA-4B27-BFF9-C53F97629F6F}" type="pres">
      <dgm:prSet presAssocID="{68FA61A5-E71D-41AE-9752-DB0B99A47E45}" presName="hierChild5" presStyleCnt="0"/>
      <dgm:spPr/>
    </dgm:pt>
    <dgm:pt modelId="{9CE3E33B-A944-4D39-B4F9-B3D3B55C6ADC}" type="pres">
      <dgm:prSet presAssocID="{4F4B8F75-BC6F-4CD3-81F7-A55EA860D243}" presName="hierChild5" presStyleCnt="0"/>
      <dgm:spPr/>
    </dgm:pt>
    <dgm:pt modelId="{818AB07B-0057-40C9-91C3-279E8C975733}" type="pres">
      <dgm:prSet presAssocID="{8A6455A3-352C-439E-8063-1FA18E822F1A}" presName="Name37" presStyleLbl="parChTrans1D2" presStyleIdx="2" presStyleCnt="3"/>
      <dgm:spPr/>
    </dgm:pt>
    <dgm:pt modelId="{2976FBAC-5C4C-4D2B-BF5A-B0236299C3A1}" type="pres">
      <dgm:prSet presAssocID="{B06D6C2F-6436-423F-ABCE-0430161ACEA8}" presName="hierRoot2" presStyleCnt="0">
        <dgm:presLayoutVars>
          <dgm:hierBranch val="init"/>
        </dgm:presLayoutVars>
      </dgm:prSet>
      <dgm:spPr/>
    </dgm:pt>
    <dgm:pt modelId="{B606242F-D2CE-4538-BC42-80011B93F833}" type="pres">
      <dgm:prSet presAssocID="{B06D6C2F-6436-423F-ABCE-0430161ACEA8}" presName="rootComposite" presStyleCnt="0"/>
      <dgm:spPr/>
    </dgm:pt>
    <dgm:pt modelId="{7792E886-D5F3-4EE7-9F95-26054A0E8F1C}" type="pres">
      <dgm:prSet presAssocID="{B06D6C2F-6436-423F-ABCE-0430161ACEA8}" presName="rootText" presStyleLbl="node2" presStyleIdx="2" presStyleCnt="3">
        <dgm:presLayoutVars>
          <dgm:chPref val="3"/>
        </dgm:presLayoutVars>
      </dgm:prSet>
      <dgm:spPr/>
    </dgm:pt>
    <dgm:pt modelId="{D2FDC423-DF31-4374-B9B1-4E49D605A9C7}" type="pres">
      <dgm:prSet presAssocID="{B06D6C2F-6436-423F-ABCE-0430161ACEA8}" presName="rootConnector" presStyleLbl="node2" presStyleIdx="2" presStyleCnt="3"/>
      <dgm:spPr/>
    </dgm:pt>
    <dgm:pt modelId="{F45168F4-079B-47B3-B4A9-977B5D6FC427}" type="pres">
      <dgm:prSet presAssocID="{B06D6C2F-6436-423F-ABCE-0430161ACEA8}" presName="hierChild4" presStyleCnt="0"/>
      <dgm:spPr/>
    </dgm:pt>
    <dgm:pt modelId="{37B61017-00A8-4F66-B55B-FB59205F6CC6}" type="pres">
      <dgm:prSet presAssocID="{858F351A-B0F6-4D78-86BB-DA09FC430AC4}" presName="Name37" presStyleLbl="parChTrans1D3" presStyleIdx="6" presStyleCnt="9"/>
      <dgm:spPr/>
    </dgm:pt>
    <dgm:pt modelId="{001FB148-FA87-487A-B735-CB2565D48C81}" type="pres">
      <dgm:prSet presAssocID="{DD9D9921-8ABD-4030-9B55-809C68291CE4}" presName="hierRoot2" presStyleCnt="0">
        <dgm:presLayoutVars>
          <dgm:hierBranch val="init"/>
        </dgm:presLayoutVars>
      </dgm:prSet>
      <dgm:spPr/>
    </dgm:pt>
    <dgm:pt modelId="{80703403-7977-4799-B711-6069F7F738E5}" type="pres">
      <dgm:prSet presAssocID="{DD9D9921-8ABD-4030-9B55-809C68291CE4}" presName="rootComposite" presStyleCnt="0"/>
      <dgm:spPr/>
    </dgm:pt>
    <dgm:pt modelId="{C0F703FB-0810-4700-A5A1-E95629B6E378}" type="pres">
      <dgm:prSet presAssocID="{DD9D9921-8ABD-4030-9B55-809C68291CE4}" presName="rootText" presStyleLbl="node3" presStyleIdx="6" presStyleCnt="9">
        <dgm:presLayoutVars>
          <dgm:chPref val="3"/>
        </dgm:presLayoutVars>
      </dgm:prSet>
      <dgm:spPr/>
    </dgm:pt>
    <dgm:pt modelId="{3FA7C961-2F93-4ECF-9D0E-34BE383EA2EF}" type="pres">
      <dgm:prSet presAssocID="{DD9D9921-8ABD-4030-9B55-809C68291CE4}" presName="rootConnector" presStyleLbl="node3" presStyleIdx="6" presStyleCnt="9"/>
      <dgm:spPr/>
    </dgm:pt>
    <dgm:pt modelId="{4662E15C-D932-4DEE-BBF2-D0D2CC428ECC}" type="pres">
      <dgm:prSet presAssocID="{DD9D9921-8ABD-4030-9B55-809C68291CE4}" presName="hierChild4" presStyleCnt="0"/>
      <dgm:spPr/>
    </dgm:pt>
    <dgm:pt modelId="{41CC631A-4F9C-4CA7-8A74-124C4D2DE5FD}" type="pres">
      <dgm:prSet presAssocID="{DD9D9921-8ABD-4030-9B55-809C68291CE4}" presName="hierChild5" presStyleCnt="0"/>
      <dgm:spPr/>
    </dgm:pt>
    <dgm:pt modelId="{7C603ACD-D818-482A-BFE4-E500BE4E9A3B}" type="pres">
      <dgm:prSet presAssocID="{88C27374-6019-4EEC-9ECA-CEFF4D4F269A}" presName="Name37" presStyleLbl="parChTrans1D3" presStyleIdx="7" presStyleCnt="9"/>
      <dgm:spPr/>
    </dgm:pt>
    <dgm:pt modelId="{D0D054DD-4254-455A-9533-893E361F0BC8}" type="pres">
      <dgm:prSet presAssocID="{F38C7CB1-8ED2-4D4C-9F43-30FEF7E8E1F8}" presName="hierRoot2" presStyleCnt="0">
        <dgm:presLayoutVars>
          <dgm:hierBranch val="init"/>
        </dgm:presLayoutVars>
      </dgm:prSet>
      <dgm:spPr/>
    </dgm:pt>
    <dgm:pt modelId="{5B877042-C5D6-4A21-826A-5CE4DAFB40D9}" type="pres">
      <dgm:prSet presAssocID="{F38C7CB1-8ED2-4D4C-9F43-30FEF7E8E1F8}" presName="rootComposite" presStyleCnt="0"/>
      <dgm:spPr/>
    </dgm:pt>
    <dgm:pt modelId="{83770807-1382-46B0-A830-823DA1EC5964}" type="pres">
      <dgm:prSet presAssocID="{F38C7CB1-8ED2-4D4C-9F43-30FEF7E8E1F8}" presName="rootText" presStyleLbl="node3" presStyleIdx="7" presStyleCnt="9">
        <dgm:presLayoutVars>
          <dgm:chPref val="3"/>
        </dgm:presLayoutVars>
      </dgm:prSet>
      <dgm:spPr/>
    </dgm:pt>
    <dgm:pt modelId="{65FEBE9D-58F7-4C3D-85C0-86D562769C31}" type="pres">
      <dgm:prSet presAssocID="{F38C7CB1-8ED2-4D4C-9F43-30FEF7E8E1F8}" presName="rootConnector" presStyleLbl="node3" presStyleIdx="7" presStyleCnt="9"/>
      <dgm:spPr/>
    </dgm:pt>
    <dgm:pt modelId="{55C2CD92-C96F-483F-B7AE-3426DEE08AB2}" type="pres">
      <dgm:prSet presAssocID="{F38C7CB1-8ED2-4D4C-9F43-30FEF7E8E1F8}" presName="hierChild4" presStyleCnt="0"/>
      <dgm:spPr/>
    </dgm:pt>
    <dgm:pt modelId="{1DC8B805-37E5-4EA4-B86C-32994826F798}" type="pres">
      <dgm:prSet presAssocID="{F38C7CB1-8ED2-4D4C-9F43-30FEF7E8E1F8}" presName="hierChild5" presStyleCnt="0"/>
      <dgm:spPr/>
    </dgm:pt>
    <dgm:pt modelId="{FDCBACDF-82E9-4929-8302-4A673F4A3941}" type="pres">
      <dgm:prSet presAssocID="{4D3047D1-33D4-4D9A-8B59-566E30CCA2C1}" presName="Name37" presStyleLbl="parChTrans1D3" presStyleIdx="8" presStyleCnt="9"/>
      <dgm:spPr/>
    </dgm:pt>
    <dgm:pt modelId="{27F8D2F2-8975-4EDF-B81E-F038CE556A57}" type="pres">
      <dgm:prSet presAssocID="{84750D93-6B52-4AD5-A1C6-9135A85E8647}" presName="hierRoot2" presStyleCnt="0">
        <dgm:presLayoutVars>
          <dgm:hierBranch val="init"/>
        </dgm:presLayoutVars>
      </dgm:prSet>
      <dgm:spPr/>
    </dgm:pt>
    <dgm:pt modelId="{33D8513C-F1C3-4ED9-BB1A-0D0610496319}" type="pres">
      <dgm:prSet presAssocID="{84750D93-6B52-4AD5-A1C6-9135A85E8647}" presName="rootComposite" presStyleCnt="0"/>
      <dgm:spPr/>
    </dgm:pt>
    <dgm:pt modelId="{0C8C0A23-9FBF-42F8-B9C6-896F3EE3AF0E}" type="pres">
      <dgm:prSet presAssocID="{84750D93-6B52-4AD5-A1C6-9135A85E8647}" presName="rootText" presStyleLbl="node3" presStyleIdx="8" presStyleCnt="9">
        <dgm:presLayoutVars>
          <dgm:chPref val="3"/>
        </dgm:presLayoutVars>
      </dgm:prSet>
      <dgm:spPr/>
    </dgm:pt>
    <dgm:pt modelId="{56D3A682-5C80-4BDE-A9AC-CC9C842BFF12}" type="pres">
      <dgm:prSet presAssocID="{84750D93-6B52-4AD5-A1C6-9135A85E8647}" presName="rootConnector" presStyleLbl="node3" presStyleIdx="8" presStyleCnt="9"/>
      <dgm:spPr/>
    </dgm:pt>
    <dgm:pt modelId="{2EDD58EF-F497-4383-ADCE-6061FC74C8C4}" type="pres">
      <dgm:prSet presAssocID="{84750D93-6B52-4AD5-A1C6-9135A85E8647}" presName="hierChild4" presStyleCnt="0"/>
      <dgm:spPr/>
    </dgm:pt>
    <dgm:pt modelId="{A94D6EA7-14D3-4B77-A34E-6A6278408071}" type="pres">
      <dgm:prSet presAssocID="{84750D93-6B52-4AD5-A1C6-9135A85E8647}" presName="hierChild5" presStyleCnt="0"/>
      <dgm:spPr/>
    </dgm:pt>
    <dgm:pt modelId="{0583A3EC-CA2F-408F-8C2A-44459435E645}" type="pres">
      <dgm:prSet presAssocID="{B06D6C2F-6436-423F-ABCE-0430161ACEA8}" presName="hierChild5" presStyleCnt="0"/>
      <dgm:spPr/>
    </dgm:pt>
    <dgm:pt modelId="{9765FDEA-F1CF-41DC-9281-00B87BDA51C2}" type="pres">
      <dgm:prSet presAssocID="{CE7B0902-66E5-4E2C-942C-14AEDE9FCC3F}" presName="hierChild3" presStyleCnt="0"/>
      <dgm:spPr/>
    </dgm:pt>
  </dgm:ptLst>
  <dgm:cxnLst>
    <dgm:cxn modelId="{554D4701-80A0-4DDF-98F4-1619F7C77352}" type="presOf" srcId="{6865848C-78DC-4D64-A3B9-621F065CA983}" destId="{E0ED441F-8C94-46A5-AE90-60ACFA5DA532}" srcOrd="0" destOrd="0" presId="urn:microsoft.com/office/officeart/2005/8/layout/orgChart1"/>
    <dgm:cxn modelId="{2ACB0907-926F-4CE1-80AB-4132F4E00409}" srcId="{A2B55870-1785-46CD-8647-682AE1BD174D}" destId="{672669E6-9752-4B2F-ACAB-0F734943E3A3}" srcOrd="2" destOrd="0" parTransId="{529B18E7-285B-4235-A2BB-B4F15B4701BB}" sibTransId="{C43E4EAB-C04E-4117-9B1B-255B0E6A7A7A}"/>
    <dgm:cxn modelId="{BF768409-72DB-457C-9B6E-BA1D09EEBA7B}" srcId="{A2B55870-1785-46CD-8647-682AE1BD174D}" destId="{43D04A90-F72F-469E-9CD9-6A32F267E74B}" srcOrd="0" destOrd="0" parTransId="{BC0F31B8-01B2-48F1-BE67-977E7489F837}" sibTransId="{2816EFB0-D6A8-427B-B96C-13607ADA8797}"/>
    <dgm:cxn modelId="{6E5D5410-EDE3-4BA1-A505-BFC0A4872BA0}" srcId="{CE7B0902-66E5-4E2C-942C-14AEDE9FCC3F}" destId="{B06D6C2F-6436-423F-ABCE-0430161ACEA8}" srcOrd="2" destOrd="0" parTransId="{8A6455A3-352C-439E-8063-1FA18E822F1A}" sibTransId="{FE2FA93D-02C1-4B20-8591-7B166B0E6BA3}"/>
    <dgm:cxn modelId="{B80FA119-FF7C-4DDB-80DE-708DBEDD0901}" srcId="{2E88F7D3-2659-4825-B2C0-C616DC45DFE8}" destId="{CE7B0902-66E5-4E2C-942C-14AEDE9FCC3F}" srcOrd="0" destOrd="0" parTransId="{5BDA54CD-66B8-4D3A-8806-F5A3D5AF5337}" sibTransId="{32B43FB8-10AE-4225-886F-1873139129AA}"/>
    <dgm:cxn modelId="{A9964D21-1B5F-47BD-B7EE-5EFB0BC1E095}" srcId="{4F4B8F75-BC6F-4CD3-81F7-A55EA860D243}" destId="{F48ABBD4-CFA9-4570-9BE2-D56FE21DC730}" srcOrd="0" destOrd="0" parTransId="{18A467C1-FC77-40AE-A0E0-DA3D3B08144C}" sibTransId="{C508385A-30A9-4A9B-86F0-921395CDAC48}"/>
    <dgm:cxn modelId="{4A8ED321-FBAC-4F21-907C-8A473EFCCE48}" type="presOf" srcId="{88C27374-6019-4EEC-9ECA-CEFF4D4F269A}" destId="{7C603ACD-D818-482A-BFE4-E500BE4E9A3B}" srcOrd="0" destOrd="0" presId="urn:microsoft.com/office/officeart/2005/8/layout/orgChart1"/>
    <dgm:cxn modelId="{C7CD3C22-B14C-4685-915E-9E9923F0F8EF}" type="presOf" srcId="{43D04A90-F72F-469E-9CD9-6A32F267E74B}" destId="{C70A4856-FDAD-4DD8-97EE-C023BF644C39}" srcOrd="0" destOrd="0" presId="urn:microsoft.com/office/officeart/2005/8/layout/orgChart1"/>
    <dgm:cxn modelId="{3DD15124-6B61-40A8-9D2F-AABABDC3E8F5}" type="presOf" srcId="{672669E6-9752-4B2F-ACAB-0F734943E3A3}" destId="{4AEB7FF0-04B1-43F0-B51D-81F1BB278927}" srcOrd="1" destOrd="0" presId="urn:microsoft.com/office/officeart/2005/8/layout/orgChart1"/>
    <dgm:cxn modelId="{6FA8BE28-1CEB-49F7-A7BB-D5EEAD0A028E}" srcId="{B06D6C2F-6436-423F-ABCE-0430161ACEA8}" destId="{F38C7CB1-8ED2-4D4C-9F43-30FEF7E8E1F8}" srcOrd="1" destOrd="0" parTransId="{88C27374-6019-4EEC-9ECA-CEFF4D4F269A}" sibTransId="{B5545D9C-4573-4AAE-9FD5-7F65EB59C4D2}"/>
    <dgm:cxn modelId="{472A6F29-115B-4142-A904-B0DBBF4D3055}" type="presOf" srcId="{B06D6C2F-6436-423F-ABCE-0430161ACEA8}" destId="{7792E886-D5F3-4EE7-9F95-26054A0E8F1C}" srcOrd="0" destOrd="0" presId="urn:microsoft.com/office/officeart/2005/8/layout/orgChart1"/>
    <dgm:cxn modelId="{14A2D830-3132-4837-B43C-8E8F5C1DE422}" type="presOf" srcId="{858F351A-B0F6-4D78-86BB-DA09FC430AC4}" destId="{37B61017-00A8-4F66-B55B-FB59205F6CC6}" srcOrd="0" destOrd="0" presId="urn:microsoft.com/office/officeart/2005/8/layout/orgChart1"/>
    <dgm:cxn modelId="{46CF485E-D4E3-4863-A225-60BCE1499D7B}" type="presOf" srcId="{529B18E7-285B-4235-A2BB-B4F15B4701BB}" destId="{5AA82CAC-AE5D-48D7-90CC-3D19A1C180AB}" srcOrd="0" destOrd="0" presId="urn:microsoft.com/office/officeart/2005/8/layout/orgChart1"/>
    <dgm:cxn modelId="{8EADBF61-26A1-4CEC-9A68-76FE243DFF7F}" type="presOf" srcId="{F48ABBD4-CFA9-4570-9BE2-D56FE21DC730}" destId="{F3928634-D95A-4F61-A9BD-A7197706802A}" srcOrd="1" destOrd="0" presId="urn:microsoft.com/office/officeart/2005/8/layout/orgChart1"/>
    <dgm:cxn modelId="{FDEB7269-10CA-4015-8FAE-C1CF59C0DC3F}" type="presOf" srcId="{DD9D9921-8ABD-4030-9B55-809C68291CE4}" destId="{3FA7C961-2F93-4ECF-9D0E-34BE383EA2EF}" srcOrd="1" destOrd="0" presId="urn:microsoft.com/office/officeart/2005/8/layout/orgChart1"/>
    <dgm:cxn modelId="{696D956E-A51E-427D-9821-AF5B66E6D14C}" srcId="{B06D6C2F-6436-423F-ABCE-0430161ACEA8}" destId="{DD9D9921-8ABD-4030-9B55-809C68291CE4}" srcOrd="0" destOrd="0" parTransId="{858F351A-B0F6-4D78-86BB-DA09FC430AC4}" sibTransId="{E310D59C-31B2-4703-9CCE-C849B330D326}"/>
    <dgm:cxn modelId="{5D082A6F-2A50-480B-B9F5-5FE5A4BB5E5A}" srcId="{CE7B0902-66E5-4E2C-942C-14AEDE9FCC3F}" destId="{4F4B8F75-BC6F-4CD3-81F7-A55EA860D243}" srcOrd="1" destOrd="0" parTransId="{FD62E17A-6973-46BB-8262-F067668869DC}" sibTransId="{B9547944-EEA5-434B-A789-836219B589FC}"/>
    <dgm:cxn modelId="{F8D57C6F-A486-4096-8764-6CE14217969E}" type="presOf" srcId="{532B9C75-1A82-4EF5-A083-DC51BFBDD9BD}" destId="{B3716BE2-36C9-40E7-98C1-63F99CCE03ED}" srcOrd="0" destOrd="0" presId="urn:microsoft.com/office/officeart/2005/8/layout/orgChart1"/>
    <dgm:cxn modelId="{6ACEF577-B618-495B-86E5-12C02C5BD1C0}" type="presOf" srcId="{68FA61A5-E71D-41AE-9752-DB0B99A47E45}" destId="{A38D8708-63BA-4DA4-8424-B38CDDB31F8A}" srcOrd="1" destOrd="0" presId="urn:microsoft.com/office/officeart/2005/8/layout/orgChart1"/>
    <dgm:cxn modelId="{E9FB0178-4CD8-401A-9232-1894BFB680DA}" srcId="{4F4B8F75-BC6F-4CD3-81F7-A55EA860D243}" destId="{FACBC22E-0E35-4EB5-B936-A83715F86B42}" srcOrd="1" destOrd="0" parTransId="{D6EDF73B-90FD-4A1B-BE6D-B5086C096DC2}" sibTransId="{5C04E3C9-C33A-42E0-9F55-E9B90798334F}"/>
    <dgm:cxn modelId="{4152F378-B028-4871-80BB-885F97CCA213}" type="presOf" srcId="{B06D6C2F-6436-423F-ABCE-0430161ACEA8}" destId="{D2FDC423-DF31-4374-B9B1-4E49D605A9C7}" srcOrd="1" destOrd="0" presId="urn:microsoft.com/office/officeart/2005/8/layout/orgChart1"/>
    <dgm:cxn modelId="{B0A58C7C-35D5-4937-806D-812B1299FAD4}" type="presOf" srcId="{FACBC22E-0E35-4EB5-B936-A83715F86B42}" destId="{43EA4FC2-4BD5-42DA-82D4-12357DF692B1}" srcOrd="1" destOrd="0" presId="urn:microsoft.com/office/officeart/2005/8/layout/orgChart1"/>
    <dgm:cxn modelId="{2F59B680-CC71-4853-A47D-63C00732D487}" type="presOf" srcId="{2A8FE0CE-2732-4A4A-9970-C39F3D09E1B9}" destId="{2B4463D6-C852-494B-B64F-97E357EDD356}" srcOrd="0" destOrd="0" presId="urn:microsoft.com/office/officeart/2005/8/layout/orgChart1"/>
    <dgm:cxn modelId="{4C7FBA83-C6E3-4440-AD7E-2CB0BCE0093F}" type="presOf" srcId="{2E88F7D3-2659-4825-B2C0-C616DC45DFE8}" destId="{77657A14-58EE-49DC-AF55-D73C8192300A}" srcOrd="0" destOrd="0" presId="urn:microsoft.com/office/officeart/2005/8/layout/orgChart1"/>
    <dgm:cxn modelId="{9136838C-5960-4D8B-B57F-3D6ECCDF7C0C}" type="presOf" srcId="{475588C2-0EDB-40F0-B3F1-CD653E7BDD27}" destId="{17437B15-2D3D-4889-B07D-B17904329DAD}" srcOrd="0" destOrd="0" presId="urn:microsoft.com/office/officeart/2005/8/layout/orgChart1"/>
    <dgm:cxn modelId="{DFFFE78C-3F1F-4921-A244-5855D2529BE1}" type="presOf" srcId="{4F4B8F75-BC6F-4CD3-81F7-A55EA860D243}" destId="{5C2CB45B-57A5-49BF-A7B3-9A478047AF5E}" srcOrd="0" destOrd="0" presId="urn:microsoft.com/office/officeart/2005/8/layout/orgChart1"/>
    <dgm:cxn modelId="{AA6B968F-4E44-4668-AE95-7652D31760E5}" type="presOf" srcId="{4F4B8F75-BC6F-4CD3-81F7-A55EA860D243}" destId="{24EC5BEF-0AD3-479B-A556-186BA0F80F2E}" srcOrd="1" destOrd="0" presId="urn:microsoft.com/office/officeart/2005/8/layout/orgChart1"/>
    <dgm:cxn modelId="{3FDD1C96-8E18-4CD1-8AE5-8590037EEE92}" type="presOf" srcId="{CE7B0902-66E5-4E2C-942C-14AEDE9FCC3F}" destId="{50C3709C-4606-4FBB-891B-A4636063AAA8}" srcOrd="0" destOrd="0" presId="urn:microsoft.com/office/officeart/2005/8/layout/orgChart1"/>
    <dgm:cxn modelId="{39A5EC9B-25C3-42FA-AD57-B46E7AEBBC21}" type="presOf" srcId="{672669E6-9752-4B2F-ACAB-0F734943E3A3}" destId="{66D9E9A5-31E0-4A92-9875-FFCD170256EE}" srcOrd="0" destOrd="0" presId="urn:microsoft.com/office/officeart/2005/8/layout/orgChart1"/>
    <dgm:cxn modelId="{3ADB789D-BBA2-4874-AD6D-733AA25403AF}" type="presOf" srcId="{F48ABBD4-CFA9-4570-9BE2-D56FE21DC730}" destId="{6D2B6D82-1A43-4345-A6E9-5166C6CD5DBE}" srcOrd="0" destOrd="0" presId="urn:microsoft.com/office/officeart/2005/8/layout/orgChart1"/>
    <dgm:cxn modelId="{E380529F-7EFB-4CE1-8619-2F9C09FD4E5A}" srcId="{CE7B0902-66E5-4E2C-942C-14AEDE9FCC3F}" destId="{A2B55870-1785-46CD-8647-682AE1BD174D}" srcOrd="0" destOrd="0" parTransId="{2A8FE0CE-2732-4A4A-9970-C39F3D09E1B9}" sibTransId="{DBB12F01-EE15-43CE-BB61-2921D0CA99CF}"/>
    <dgm:cxn modelId="{A84935A2-74EF-4A80-8D91-D73524B03CF2}" type="presOf" srcId="{F38C7CB1-8ED2-4D4C-9F43-30FEF7E8E1F8}" destId="{65FEBE9D-58F7-4C3D-85C0-86D562769C31}" srcOrd="1" destOrd="0" presId="urn:microsoft.com/office/officeart/2005/8/layout/orgChart1"/>
    <dgm:cxn modelId="{91B2ABA8-56B8-4E78-9B32-D1D6484F8240}" type="presOf" srcId="{43D04A90-F72F-469E-9CD9-6A32F267E74B}" destId="{F005C61F-BC1C-48E7-B758-E629B7551ADE}" srcOrd="1" destOrd="0" presId="urn:microsoft.com/office/officeart/2005/8/layout/orgChart1"/>
    <dgm:cxn modelId="{2E6E74AD-8297-4F62-AA69-DEDF0AAE38CD}" srcId="{A2B55870-1785-46CD-8647-682AE1BD174D}" destId="{6865848C-78DC-4D64-A3B9-621F065CA983}" srcOrd="1" destOrd="0" parTransId="{475588C2-0EDB-40F0-B3F1-CD653E7BDD27}" sibTransId="{76A785F1-6A83-459F-B2BE-9A133BFE3EE6}"/>
    <dgm:cxn modelId="{BD66C8AE-3493-4E9C-8BEA-3C10671FF92A}" type="presOf" srcId="{6865848C-78DC-4D64-A3B9-621F065CA983}" destId="{36529477-43C6-4AA6-B606-20DB219ABE05}" srcOrd="1" destOrd="0" presId="urn:microsoft.com/office/officeart/2005/8/layout/orgChart1"/>
    <dgm:cxn modelId="{CA889BB0-377C-41B4-8CBF-9890C170934F}" type="presOf" srcId="{A2B55870-1785-46CD-8647-682AE1BD174D}" destId="{D65F98F5-3F9F-49F3-B3EE-EC94F3BC77CE}" srcOrd="1" destOrd="0" presId="urn:microsoft.com/office/officeart/2005/8/layout/orgChart1"/>
    <dgm:cxn modelId="{885A87BE-8E19-4482-9E82-9722F426A5D2}" type="presOf" srcId="{18A467C1-FC77-40AE-A0E0-DA3D3B08144C}" destId="{ACF74E91-D3E3-4A4F-AE2F-D3ED282E9C92}" srcOrd="0" destOrd="0" presId="urn:microsoft.com/office/officeart/2005/8/layout/orgChart1"/>
    <dgm:cxn modelId="{7AFAC9BE-3181-4A92-BA66-8E75BA511662}" type="presOf" srcId="{4D3047D1-33D4-4D9A-8B59-566E30CCA2C1}" destId="{FDCBACDF-82E9-4929-8302-4A673F4A3941}" srcOrd="0" destOrd="0" presId="urn:microsoft.com/office/officeart/2005/8/layout/orgChart1"/>
    <dgm:cxn modelId="{09E132C0-9021-4331-B902-C01DABD4BF89}" type="presOf" srcId="{84750D93-6B52-4AD5-A1C6-9135A85E8647}" destId="{56D3A682-5C80-4BDE-A9AC-CC9C842BFF12}" srcOrd="1" destOrd="0" presId="urn:microsoft.com/office/officeart/2005/8/layout/orgChart1"/>
    <dgm:cxn modelId="{696887C1-AE5E-4510-847E-09E6A7DF2996}" srcId="{B06D6C2F-6436-423F-ABCE-0430161ACEA8}" destId="{84750D93-6B52-4AD5-A1C6-9135A85E8647}" srcOrd="2" destOrd="0" parTransId="{4D3047D1-33D4-4D9A-8B59-566E30CCA2C1}" sibTransId="{1FEE8E6F-F3E3-42A5-B78C-3579AA30326D}"/>
    <dgm:cxn modelId="{2A3808C3-78BD-4381-8791-D008521DA760}" type="presOf" srcId="{FACBC22E-0E35-4EB5-B936-A83715F86B42}" destId="{610C5E41-ABDF-4C6F-8976-824817CE3143}" srcOrd="0" destOrd="0" presId="urn:microsoft.com/office/officeart/2005/8/layout/orgChart1"/>
    <dgm:cxn modelId="{3D08F4CD-017B-4BEA-9389-83631F33BEC9}" type="presOf" srcId="{84750D93-6B52-4AD5-A1C6-9135A85E8647}" destId="{0C8C0A23-9FBF-42F8-B9C6-896F3EE3AF0E}" srcOrd="0" destOrd="0" presId="urn:microsoft.com/office/officeart/2005/8/layout/orgChart1"/>
    <dgm:cxn modelId="{3E9524D1-D0E2-4B98-B9B9-5C20BF0E4EAC}" type="presOf" srcId="{D6EDF73B-90FD-4A1B-BE6D-B5086C096DC2}" destId="{3071C129-B114-40C6-877D-9441435861CA}" srcOrd="0" destOrd="0" presId="urn:microsoft.com/office/officeart/2005/8/layout/orgChart1"/>
    <dgm:cxn modelId="{AF9334DA-4146-481C-8F98-FE1EAE6A1561}" type="presOf" srcId="{8A6455A3-352C-439E-8063-1FA18E822F1A}" destId="{818AB07B-0057-40C9-91C3-279E8C975733}" srcOrd="0" destOrd="0" presId="urn:microsoft.com/office/officeart/2005/8/layout/orgChart1"/>
    <dgm:cxn modelId="{5E7FEBDA-B574-45A8-B2D4-F187AC247AD2}" srcId="{4F4B8F75-BC6F-4CD3-81F7-A55EA860D243}" destId="{68FA61A5-E71D-41AE-9752-DB0B99A47E45}" srcOrd="2" destOrd="0" parTransId="{532B9C75-1A82-4EF5-A083-DC51BFBDD9BD}" sibTransId="{A4002E8E-0031-426F-9FCB-F1F7F0D473B1}"/>
    <dgm:cxn modelId="{885F03E4-834E-4849-BB9F-1982322F4B26}" type="presOf" srcId="{FD62E17A-6973-46BB-8262-F067668869DC}" destId="{419941DA-8EFE-4FFC-BC8B-C968CE6C69A4}" srcOrd="0" destOrd="0" presId="urn:microsoft.com/office/officeart/2005/8/layout/orgChart1"/>
    <dgm:cxn modelId="{B1C3BDE5-345A-41CA-9E85-8F092E39945E}" type="presOf" srcId="{68FA61A5-E71D-41AE-9752-DB0B99A47E45}" destId="{54A64C1C-E8BA-4E99-AC58-B182D8487B74}" srcOrd="0" destOrd="0" presId="urn:microsoft.com/office/officeart/2005/8/layout/orgChart1"/>
    <dgm:cxn modelId="{80DFBDE6-51B7-40B1-A7FB-FAB461FDA96D}" type="presOf" srcId="{DD9D9921-8ABD-4030-9B55-809C68291CE4}" destId="{C0F703FB-0810-4700-A5A1-E95629B6E378}" srcOrd="0" destOrd="0" presId="urn:microsoft.com/office/officeart/2005/8/layout/orgChart1"/>
    <dgm:cxn modelId="{DE8935E7-19EB-40BA-B47C-F6FE4DFC55D0}" type="presOf" srcId="{CE7B0902-66E5-4E2C-942C-14AEDE9FCC3F}" destId="{48478279-CD63-445E-BF27-CA27808E3B02}" srcOrd="1" destOrd="0" presId="urn:microsoft.com/office/officeart/2005/8/layout/orgChart1"/>
    <dgm:cxn modelId="{87756EEB-4DD9-47EA-9860-1522321739BA}" type="presOf" srcId="{A2B55870-1785-46CD-8647-682AE1BD174D}" destId="{95A90708-08BF-4023-8507-CF31DCDCF876}" srcOrd="0" destOrd="0" presId="urn:microsoft.com/office/officeart/2005/8/layout/orgChart1"/>
    <dgm:cxn modelId="{9F23F6F3-3B5E-4F5E-8CD3-39C09476FF4B}" type="presOf" srcId="{BC0F31B8-01B2-48F1-BE67-977E7489F837}" destId="{1EB3B51C-829A-42D5-A7B7-61718F3349AB}" srcOrd="0" destOrd="0" presId="urn:microsoft.com/office/officeart/2005/8/layout/orgChart1"/>
    <dgm:cxn modelId="{FDA75FFF-46F0-4A89-A4C4-E232BC22AC53}" type="presOf" srcId="{F38C7CB1-8ED2-4D4C-9F43-30FEF7E8E1F8}" destId="{83770807-1382-46B0-A830-823DA1EC5964}" srcOrd="0" destOrd="0" presId="urn:microsoft.com/office/officeart/2005/8/layout/orgChart1"/>
    <dgm:cxn modelId="{9230DB83-9249-4208-893F-A46157AED03C}" type="presParOf" srcId="{77657A14-58EE-49DC-AF55-D73C8192300A}" destId="{E2686120-1C7C-4F47-A09D-40D22755D8AA}" srcOrd="0" destOrd="0" presId="urn:microsoft.com/office/officeart/2005/8/layout/orgChart1"/>
    <dgm:cxn modelId="{84EFBD61-7C81-4435-A300-D64DD8D54885}" type="presParOf" srcId="{E2686120-1C7C-4F47-A09D-40D22755D8AA}" destId="{9A50560A-C533-472D-B4FF-58EA549BE085}" srcOrd="0" destOrd="0" presId="urn:microsoft.com/office/officeart/2005/8/layout/orgChart1"/>
    <dgm:cxn modelId="{8A645049-87EB-4F5E-B207-207AC71A06CE}" type="presParOf" srcId="{9A50560A-C533-472D-B4FF-58EA549BE085}" destId="{50C3709C-4606-4FBB-891B-A4636063AAA8}" srcOrd="0" destOrd="0" presId="urn:microsoft.com/office/officeart/2005/8/layout/orgChart1"/>
    <dgm:cxn modelId="{6CDB3C98-063E-410B-9AF8-D568D3EB1B31}" type="presParOf" srcId="{9A50560A-C533-472D-B4FF-58EA549BE085}" destId="{48478279-CD63-445E-BF27-CA27808E3B02}" srcOrd="1" destOrd="0" presId="urn:microsoft.com/office/officeart/2005/8/layout/orgChart1"/>
    <dgm:cxn modelId="{E630E1F3-3A51-4479-97E7-0CBB7D3692B8}" type="presParOf" srcId="{E2686120-1C7C-4F47-A09D-40D22755D8AA}" destId="{B3EF6F5B-7E19-4033-A2D0-2B5FCFC794C1}" srcOrd="1" destOrd="0" presId="urn:microsoft.com/office/officeart/2005/8/layout/orgChart1"/>
    <dgm:cxn modelId="{36DFA1C2-2804-4326-A6BD-1FDEDAD3F7C2}" type="presParOf" srcId="{B3EF6F5B-7E19-4033-A2D0-2B5FCFC794C1}" destId="{2B4463D6-C852-494B-B64F-97E357EDD356}" srcOrd="0" destOrd="0" presId="urn:microsoft.com/office/officeart/2005/8/layout/orgChart1"/>
    <dgm:cxn modelId="{493AA4FF-A7E5-45E9-B9F2-C8226DBD633D}" type="presParOf" srcId="{B3EF6F5B-7E19-4033-A2D0-2B5FCFC794C1}" destId="{DC986D5C-F581-4208-A005-8CEC7D2377D7}" srcOrd="1" destOrd="0" presId="urn:microsoft.com/office/officeart/2005/8/layout/orgChart1"/>
    <dgm:cxn modelId="{0FF4190B-FB10-4694-AC80-86687130FF9F}" type="presParOf" srcId="{DC986D5C-F581-4208-A005-8CEC7D2377D7}" destId="{CA82824A-81BB-4C56-BF2B-0BB908036C4F}" srcOrd="0" destOrd="0" presId="urn:microsoft.com/office/officeart/2005/8/layout/orgChart1"/>
    <dgm:cxn modelId="{0B89A0A5-F62B-437D-AE40-F0835AAE7A5B}" type="presParOf" srcId="{CA82824A-81BB-4C56-BF2B-0BB908036C4F}" destId="{95A90708-08BF-4023-8507-CF31DCDCF876}" srcOrd="0" destOrd="0" presId="urn:microsoft.com/office/officeart/2005/8/layout/orgChart1"/>
    <dgm:cxn modelId="{E62D1697-B7BA-4F80-9A7A-817234BF9F73}" type="presParOf" srcId="{CA82824A-81BB-4C56-BF2B-0BB908036C4F}" destId="{D65F98F5-3F9F-49F3-B3EE-EC94F3BC77CE}" srcOrd="1" destOrd="0" presId="urn:microsoft.com/office/officeart/2005/8/layout/orgChart1"/>
    <dgm:cxn modelId="{88AD4BF6-85C4-4832-8969-554B8084BB78}" type="presParOf" srcId="{DC986D5C-F581-4208-A005-8CEC7D2377D7}" destId="{5D122002-CC11-40B0-8F12-2FDC25D23145}" srcOrd="1" destOrd="0" presId="urn:microsoft.com/office/officeart/2005/8/layout/orgChart1"/>
    <dgm:cxn modelId="{C196463A-4CBF-444A-86E0-5FF4994CE2C6}" type="presParOf" srcId="{5D122002-CC11-40B0-8F12-2FDC25D23145}" destId="{1EB3B51C-829A-42D5-A7B7-61718F3349AB}" srcOrd="0" destOrd="0" presId="urn:microsoft.com/office/officeart/2005/8/layout/orgChart1"/>
    <dgm:cxn modelId="{3451B444-EB45-442B-B03D-6A02B128CFD0}" type="presParOf" srcId="{5D122002-CC11-40B0-8F12-2FDC25D23145}" destId="{1D28AB2B-6769-4F83-BACA-739D9080481A}" srcOrd="1" destOrd="0" presId="urn:microsoft.com/office/officeart/2005/8/layout/orgChart1"/>
    <dgm:cxn modelId="{A8B09F5E-2BA7-42CE-ADA3-07D2FF7EFC56}" type="presParOf" srcId="{1D28AB2B-6769-4F83-BACA-739D9080481A}" destId="{89247769-AB96-45C6-87B1-BE848FD373AA}" srcOrd="0" destOrd="0" presId="urn:microsoft.com/office/officeart/2005/8/layout/orgChart1"/>
    <dgm:cxn modelId="{9939A4A9-70C7-4FB1-97C4-505770B404A2}" type="presParOf" srcId="{89247769-AB96-45C6-87B1-BE848FD373AA}" destId="{C70A4856-FDAD-4DD8-97EE-C023BF644C39}" srcOrd="0" destOrd="0" presId="urn:microsoft.com/office/officeart/2005/8/layout/orgChart1"/>
    <dgm:cxn modelId="{DC17E2A2-1EC8-47D0-8BBF-D7966645C549}" type="presParOf" srcId="{89247769-AB96-45C6-87B1-BE848FD373AA}" destId="{F005C61F-BC1C-48E7-B758-E629B7551ADE}" srcOrd="1" destOrd="0" presId="urn:microsoft.com/office/officeart/2005/8/layout/orgChart1"/>
    <dgm:cxn modelId="{6AF73F14-8335-4397-8B9E-DB34E20AD4E0}" type="presParOf" srcId="{1D28AB2B-6769-4F83-BACA-739D9080481A}" destId="{8EF4EE0E-9630-46B8-B254-500A456DED9E}" srcOrd="1" destOrd="0" presId="urn:microsoft.com/office/officeart/2005/8/layout/orgChart1"/>
    <dgm:cxn modelId="{4BD9B30D-5020-474F-B670-A1DF3067EB35}" type="presParOf" srcId="{1D28AB2B-6769-4F83-BACA-739D9080481A}" destId="{7A49ED0B-670F-446D-9C6E-0053DB7704E2}" srcOrd="2" destOrd="0" presId="urn:microsoft.com/office/officeart/2005/8/layout/orgChart1"/>
    <dgm:cxn modelId="{CE52EC2E-D245-4AEA-A32E-C9D992A60996}" type="presParOf" srcId="{5D122002-CC11-40B0-8F12-2FDC25D23145}" destId="{17437B15-2D3D-4889-B07D-B17904329DAD}" srcOrd="2" destOrd="0" presId="urn:microsoft.com/office/officeart/2005/8/layout/orgChart1"/>
    <dgm:cxn modelId="{8E111F5F-11F1-4944-9D28-BACE84113DAA}" type="presParOf" srcId="{5D122002-CC11-40B0-8F12-2FDC25D23145}" destId="{9B7BE009-D2CA-4CFB-B4D2-174A1F5BA0BD}" srcOrd="3" destOrd="0" presId="urn:microsoft.com/office/officeart/2005/8/layout/orgChart1"/>
    <dgm:cxn modelId="{87441D42-236C-4340-9816-4384A6123BC3}" type="presParOf" srcId="{9B7BE009-D2CA-4CFB-B4D2-174A1F5BA0BD}" destId="{1135D140-E8E4-4F77-9E08-F88E994000C8}" srcOrd="0" destOrd="0" presId="urn:microsoft.com/office/officeart/2005/8/layout/orgChart1"/>
    <dgm:cxn modelId="{CDBE77BA-3AD8-41F8-A7D7-0EB314E74874}" type="presParOf" srcId="{1135D140-E8E4-4F77-9E08-F88E994000C8}" destId="{E0ED441F-8C94-46A5-AE90-60ACFA5DA532}" srcOrd="0" destOrd="0" presId="urn:microsoft.com/office/officeart/2005/8/layout/orgChart1"/>
    <dgm:cxn modelId="{A5AB38CA-BDDE-409F-A861-5B9FAC6A5E37}" type="presParOf" srcId="{1135D140-E8E4-4F77-9E08-F88E994000C8}" destId="{36529477-43C6-4AA6-B606-20DB219ABE05}" srcOrd="1" destOrd="0" presId="urn:microsoft.com/office/officeart/2005/8/layout/orgChart1"/>
    <dgm:cxn modelId="{4CA6B118-80A3-4258-8090-1E4F2F00F9F7}" type="presParOf" srcId="{9B7BE009-D2CA-4CFB-B4D2-174A1F5BA0BD}" destId="{68076572-7BD7-4898-9B47-8C0CC40FAA92}" srcOrd="1" destOrd="0" presId="urn:microsoft.com/office/officeart/2005/8/layout/orgChart1"/>
    <dgm:cxn modelId="{8BC8EF1E-B2EF-4BDB-A92E-0B52327A073E}" type="presParOf" srcId="{9B7BE009-D2CA-4CFB-B4D2-174A1F5BA0BD}" destId="{DF85B9E6-4883-47F1-93D2-57FDE8CAE17E}" srcOrd="2" destOrd="0" presId="urn:microsoft.com/office/officeart/2005/8/layout/orgChart1"/>
    <dgm:cxn modelId="{9ADF4A00-597D-4AC2-9098-357014E41D3B}" type="presParOf" srcId="{5D122002-CC11-40B0-8F12-2FDC25D23145}" destId="{5AA82CAC-AE5D-48D7-90CC-3D19A1C180AB}" srcOrd="4" destOrd="0" presId="urn:microsoft.com/office/officeart/2005/8/layout/orgChart1"/>
    <dgm:cxn modelId="{413E7F9C-4C75-498A-8965-98BF9F62AAC4}" type="presParOf" srcId="{5D122002-CC11-40B0-8F12-2FDC25D23145}" destId="{41F70640-3A02-4B8C-9050-F00F14DE878C}" srcOrd="5" destOrd="0" presId="urn:microsoft.com/office/officeart/2005/8/layout/orgChart1"/>
    <dgm:cxn modelId="{3C362B15-7FD3-45D5-B1E6-685D2F2BDA6E}" type="presParOf" srcId="{41F70640-3A02-4B8C-9050-F00F14DE878C}" destId="{5384DACB-1DC4-46C1-90AD-3C80B02F6983}" srcOrd="0" destOrd="0" presId="urn:microsoft.com/office/officeart/2005/8/layout/orgChart1"/>
    <dgm:cxn modelId="{70A1E057-7639-458E-B02B-18E4289294F6}" type="presParOf" srcId="{5384DACB-1DC4-46C1-90AD-3C80B02F6983}" destId="{66D9E9A5-31E0-4A92-9875-FFCD170256EE}" srcOrd="0" destOrd="0" presId="urn:microsoft.com/office/officeart/2005/8/layout/orgChart1"/>
    <dgm:cxn modelId="{7753637F-C6EF-4F61-83E1-13D74BBA7FD3}" type="presParOf" srcId="{5384DACB-1DC4-46C1-90AD-3C80B02F6983}" destId="{4AEB7FF0-04B1-43F0-B51D-81F1BB278927}" srcOrd="1" destOrd="0" presId="urn:microsoft.com/office/officeart/2005/8/layout/orgChart1"/>
    <dgm:cxn modelId="{7C601BA4-1165-43E8-AD4A-1782F329185B}" type="presParOf" srcId="{41F70640-3A02-4B8C-9050-F00F14DE878C}" destId="{63816A60-C817-4737-929F-FDA5DAD59069}" srcOrd="1" destOrd="0" presId="urn:microsoft.com/office/officeart/2005/8/layout/orgChart1"/>
    <dgm:cxn modelId="{536048C0-349D-489A-9077-77656EA0C6D9}" type="presParOf" srcId="{41F70640-3A02-4B8C-9050-F00F14DE878C}" destId="{E93CB5D6-47D7-42C7-B0AE-DF7FFF462113}" srcOrd="2" destOrd="0" presId="urn:microsoft.com/office/officeart/2005/8/layout/orgChart1"/>
    <dgm:cxn modelId="{C1AF6341-C1BF-4732-884A-C66DBC9E7BFF}" type="presParOf" srcId="{DC986D5C-F581-4208-A005-8CEC7D2377D7}" destId="{E21559BA-B286-4705-B214-AB9D5F0AEA55}" srcOrd="2" destOrd="0" presId="urn:microsoft.com/office/officeart/2005/8/layout/orgChart1"/>
    <dgm:cxn modelId="{6478C00A-6CA5-476D-994D-29E1B49568C5}" type="presParOf" srcId="{B3EF6F5B-7E19-4033-A2D0-2B5FCFC794C1}" destId="{419941DA-8EFE-4FFC-BC8B-C968CE6C69A4}" srcOrd="2" destOrd="0" presId="urn:microsoft.com/office/officeart/2005/8/layout/orgChart1"/>
    <dgm:cxn modelId="{9EC894CE-F943-4F94-8B6B-73788046246F}" type="presParOf" srcId="{B3EF6F5B-7E19-4033-A2D0-2B5FCFC794C1}" destId="{7EBB47C0-C3EB-4E19-B1A4-AE5289B57FB9}" srcOrd="3" destOrd="0" presId="urn:microsoft.com/office/officeart/2005/8/layout/orgChart1"/>
    <dgm:cxn modelId="{46749B68-B276-4DB8-B300-C1A636E64898}" type="presParOf" srcId="{7EBB47C0-C3EB-4E19-B1A4-AE5289B57FB9}" destId="{38E6ABD0-6FB4-460C-9A23-50C5DE07D53E}" srcOrd="0" destOrd="0" presId="urn:microsoft.com/office/officeart/2005/8/layout/orgChart1"/>
    <dgm:cxn modelId="{7A417523-CDAE-4C59-9451-8820EEEEB3A8}" type="presParOf" srcId="{38E6ABD0-6FB4-460C-9A23-50C5DE07D53E}" destId="{5C2CB45B-57A5-49BF-A7B3-9A478047AF5E}" srcOrd="0" destOrd="0" presId="urn:microsoft.com/office/officeart/2005/8/layout/orgChart1"/>
    <dgm:cxn modelId="{831C9FFD-69DB-4F1F-B737-CA4A75312E23}" type="presParOf" srcId="{38E6ABD0-6FB4-460C-9A23-50C5DE07D53E}" destId="{24EC5BEF-0AD3-479B-A556-186BA0F80F2E}" srcOrd="1" destOrd="0" presId="urn:microsoft.com/office/officeart/2005/8/layout/orgChart1"/>
    <dgm:cxn modelId="{E0C805F5-95CD-4CDE-9DD8-D2E24AE2797C}" type="presParOf" srcId="{7EBB47C0-C3EB-4E19-B1A4-AE5289B57FB9}" destId="{AE6AFB46-4992-4E3C-9097-B077EFAC5452}" srcOrd="1" destOrd="0" presId="urn:microsoft.com/office/officeart/2005/8/layout/orgChart1"/>
    <dgm:cxn modelId="{9FB3A783-ABE2-4A1F-B69C-4A564398A560}" type="presParOf" srcId="{AE6AFB46-4992-4E3C-9097-B077EFAC5452}" destId="{ACF74E91-D3E3-4A4F-AE2F-D3ED282E9C92}" srcOrd="0" destOrd="0" presId="urn:microsoft.com/office/officeart/2005/8/layout/orgChart1"/>
    <dgm:cxn modelId="{080AC18A-084D-4ADD-B8EC-063931B5B7C8}" type="presParOf" srcId="{AE6AFB46-4992-4E3C-9097-B077EFAC5452}" destId="{3F37D3E7-633A-4BE9-AEAE-3291F56F73A9}" srcOrd="1" destOrd="0" presId="urn:microsoft.com/office/officeart/2005/8/layout/orgChart1"/>
    <dgm:cxn modelId="{999BDF0E-1A35-41C5-BC32-58ECFB08B762}" type="presParOf" srcId="{3F37D3E7-633A-4BE9-AEAE-3291F56F73A9}" destId="{DC05E703-34EA-4873-856A-49A97109241A}" srcOrd="0" destOrd="0" presId="urn:microsoft.com/office/officeart/2005/8/layout/orgChart1"/>
    <dgm:cxn modelId="{C3A5DC71-A4A6-495F-8A01-3E2200DB4DDD}" type="presParOf" srcId="{DC05E703-34EA-4873-856A-49A97109241A}" destId="{6D2B6D82-1A43-4345-A6E9-5166C6CD5DBE}" srcOrd="0" destOrd="0" presId="urn:microsoft.com/office/officeart/2005/8/layout/orgChart1"/>
    <dgm:cxn modelId="{2F6E7A50-FBC1-4F1E-86A5-03AAAE7CBD1A}" type="presParOf" srcId="{DC05E703-34EA-4873-856A-49A97109241A}" destId="{F3928634-D95A-4F61-A9BD-A7197706802A}" srcOrd="1" destOrd="0" presId="urn:microsoft.com/office/officeart/2005/8/layout/orgChart1"/>
    <dgm:cxn modelId="{76D60BE4-0579-48A9-8211-53B7497664CD}" type="presParOf" srcId="{3F37D3E7-633A-4BE9-AEAE-3291F56F73A9}" destId="{E6356448-50EC-4FA0-8BC0-D8467FBE1086}" srcOrd="1" destOrd="0" presId="urn:microsoft.com/office/officeart/2005/8/layout/orgChart1"/>
    <dgm:cxn modelId="{9465F139-DDC2-43E8-986B-C9B61CB2CA35}" type="presParOf" srcId="{3F37D3E7-633A-4BE9-AEAE-3291F56F73A9}" destId="{371B5401-61D0-44C3-880E-9F0476A769B6}" srcOrd="2" destOrd="0" presId="urn:microsoft.com/office/officeart/2005/8/layout/orgChart1"/>
    <dgm:cxn modelId="{2BE50A5D-6EAB-4ED1-AE2D-D77D88A173FB}" type="presParOf" srcId="{AE6AFB46-4992-4E3C-9097-B077EFAC5452}" destId="{3071C129-B114-40C6-877D-9441435861CA}" srcOrd="2" destOrd="0" presId="urn:microsoft.com/office/officeart/2005/8/layout/orgChart1"/>
    <dgm:cxn modelId="{A46B5370-8869-4B9E-8BA0-F575263CDC9E}" type="presParOf" srcId="{AE6AFB46-4992-4E3C-9097-B077EFAC5452}" destId="{E66D3745-0217-4FD9-9184-2D853F7FE318}" srcOrd="3" destOrd="0" presId="urn:microsoft.com/office/officeart/2005/8/layout/orgChart1"/>
    <dgm:cxn modelId="{8BEB59AF-BC06-48F9-B0E8-4302A1F45803}" type="presParOf" srcId="{E66D3745-0217-4FD9-9184-2D853F7FE318}" destId="{EDA2E101-CC58-4FB5-8B36-6B3C6CA4D989}" srcOrd="0" destOrd="0" presId="urn:microsoft.com/office/officeart/2005/8/layout/orgChart1"/>
    <dgm:cxn modelId="{B31DF803-1EF6-46FE-9C5E-7148C10FE9A9}" type="presParOf" srcId="{EDA2E101-CC58-4FB5-8B36-6B3C6CA4D989}" destId="{610C5E41-ABDF-4C6F-8976-824817CE3143}" srcOrd="0" destOrd="0" presId="urn:microsoft.com/office/officeart/2005/8/layout/orgChart1"/>
    <dgm:cxn modelId="{F9962EE3-3C35-45C6-86C8-E83206DC91E8}" type="presParOf" srcId="{EDA2E101-CC58-4FB5-8B36-6B3C6CA4D989}" destId="{43EA4FC2-4BD5-42DA-82D4-12357DF692B1}" srcOrd="1" destOrd="0" presId="urn:microsoft.com/office/officeart/2005/8/layout/orgChart1"/>
    <dgm:cxn modelId="{13CEDACB-BF45-40F2-853C-BB088D7AB8B1}" type="presParOf" srcId="{E66D3745-0217-4FD9-9184-2D853F7FE318}" destId="{71200216-54ED-4A44-8C76-4DDBFA290BC8}" srcOrd="1" destOrd="0" presId="urn:microsoft.com/office/officeart/2005/8/layout/orgChart1"/>
    <dgm:cxn modelId="{9795576B-00F5-47A3-A456-0CA20271824D}" type="presParOf" srcId="{E66D3745-0217-4FD9-9184-2D853F7FE318}" destId="{3C924B98-1841-447D-A8F1-AAD4368D70DD}" srcOrd="2" destOrd="0" presId="urn:microsoft.com/office/officeart/2005/8/layout/orgChart1"/>
    <dgm:cxn modelId="{3529A49D-F9EE-4503-9570-17268440E396}" type="presParOf" srcId="{AE6AFB46-4992-4E3C-9097-B077EFAC5452}" destId="{B3716BE2-36C9-40E7-98C1-63F99CCE03ED}" srcOrd="4" destOrd="0" presId="urn:microsoft.com/office/officeart/2005/8/layout/orgChart1"/>
    <dgm:cxn modelId="{2456A7F2-D5E8-4FF5-BB79-31330BCF0DB2}" type="presParOf" srcId="{AE6AFB46-4992-4E3C-9097-B077EFAC5452}" destId="{D2C96F19-A1A7-463F-9CB2-62AAFB5A054F}" srcOrd="5" destOrd="0" presId="urn:microsoft.com/office/officeart/2005/8/layout/orgChart1"/>
    <dgm:cxn modelId="{BD602B1B-FAD1-42A8-B430-5C20CD5F9202}" type="presParOf" srcId="{D2C96F19-A1A7-463F-9CB2-62AAFB5A054F}" destId="{87279974-C186-462A-B201-E4721E837A0C}" srcOrd="0" destOrd="0" presId="urn:microsoft.com/office/officeart/2005/8/layout/orgChart1"/>
    <dgm:cxn modelId="{9BF98C43-A7CF-4917-8648-DE707596455D}" type="presParOf" srcId="{87279974-C186-462A-B201-E4721E837A0C}" destId="{54A64C1C-E8BA-4E99-AC58-B182D8487B74}" srcOrd="0" destOrd="0" presId="urn:microsoft.com/office/officeart/2005/8/layout/orgChart1"/>
    <dgm:cxn modelId="{76D194ED-2A63-4D96-96D2-5FC4A268626E}" type="presParOf" srcId="{87279974-C186-462A-B201-E4721E837A0C}" destId="{A38D8708-63BA-4DA4-8424-B38CDDB31F8A}" srcOrd="1" destOrd="0" presId="urn:microsoft.com/office/officeart/2005/8/layout/orgChart1"/>
    <dgm:cxn modelId="{04D83956-4134-42C2-9A23-53BD464E1BBB}" type="presParOf" srcId="{D2C96F19-A1A7-463F-9CB2-62AAFB5A054F}" destId="{A799B9C8-32BE-447A-9BAE-CDBB92869F28}" srcOrd="1" destOrd="0" presId="urn:microsoft.com/office/officeart/2005/8/layout/orgChart1"/>
    <dgm:cxn modelId="{734B93C0-67F7-4062-AF94-9ECE4E0EE7DA}" type="presParOf" srcId="{D2C96F19-A1A7-463F-9CB2-62AAFB5A054F}" destId="{7C5FEFDF-CDCA-4B27-BFF9-C53F97629F6F}" srcOrd="2" destOrd="0" presId="urn:microsoft.com/office/officeart/2005/8/layout/orgChart1"/>
    <dgm:cxn modelId="{54D92775-A35E-47E8-BDAC-EEA506313CC7}" type="presParOf" srcId="{7EBB47C0-C3EB-4E19-B1A4-AE5289B57FB9}" destId="{9CE3E33B-A944-4D39-B4F9-B3D3B55C6ADC}" srcOrd="2" destOrd="0" presId="urn:microsoft.com/office/officeart/2005/8/layout/orgChart1"/>
    <dgm:cxn modelId="{3CDB235D-D520-4F51-86A0-4E45CB4B9667}" type="presParOf" srcId="{B3EF6F5B-7E19-4033-A2D0-2B5FCFC794C1}" destId="{818AB07B-0057-40C9-91C3-279E8C975733}" srcOrd="4" destOrd="0" presId="urn:microsoft.com/office/officeart/2005/8/layout/orgChart1"/>
    <dgm:cxn modelId="{7C1AA893-006C-47E2-B0E8-644EB43DE967}" type="presParOf" srcId="{B3EF6F5B-7E19-4033-A2D0-2B5FCFC794C1}" destId="{2976FBAC-5C4C-4D2B-BF5A-B0236299C3A1}" srcOrd="5" destOrd="0" presId="urn:microsoft.com/office/officeart/2005/8/layout/orgChart1"/>
    <dgm:cxn modelId="{93DCDFB7-2FE8-479B-92A2-632361710308}" type="presParOf" srcId="{2976FBAC-5C4C-4D2B-BF5A-B0236299C3A1}" destId="{B606242F-D2CE-4538-BC42-80011B93F833}" srcOrd="0" destOrd="0" presId="urn:microsoft.com/office/officeart/2005/8/layout/orgChart1"/>
    <dgm:cxn modelId="{C222D1A0-C012-4039-A27E-746DEE3264F2}" type="presParOf" srcId="{B606242F-D2CE-4538-BC42-80011B93F833}" destId="{7792E886-D5F3-4EE7-9F95-26054A0E8F1C}" srcOrd="0" destOrd="0" presId="urn:microsoft.com/office/officeart/2005/8/layout/orgChart1"/>
    <dgm:cxn modelId="{C3CC004E-3556-4E33-83BF-6B59A80E9E11}" type="presParOf" srcId="{B606242F-D2CE-4538-BC42-80011B93F833}" destId="{D2FDC423-DF31-4374-B9B1-4E49D605A9C7}" srcOrd="1" destOrd="0" presId="urn:microsoft.com/office/officeart/2005/8/layout/orgChart1"/>
    <dgm:cxn modelId="{E1190509-B8EC-436F-8A5F-ADE1DB57495D}" type="presParOf" srcId="{2976FBAC-5C4C-4D2B-BF5A-B0236299C3A1}" destId="{F45168F4-079B-47B3-B4A9-977B5D6FC427}" srcOrd="1" destOrd="0" presId="urn:microsoft.com/office/officeart/2005/8/layout/orgChart1"/>
    <dgm:cxn modelId="{5D1184B9-9DBE-4ACF-AF8C-AE997A587CB1}" type="presParOf" srcId="{F45168F4-079B-47B3-B4A9-977B5D6FC427}" destId="{37B61017-00A8-4F66-B55B-FB59205F6CC6}" srcOrd="0" destOrd="0" presId="urn:microsoft.com/office/officeart/2005/8/layout/orgChart1"/>
    <dgm:cxn modelId="{09EFE0E7-DE1B-49B6-B89E-B06C37175A14}" type="presParOf" srcId="{F45168F4-079B-47B3-B4A9-977B5D6FC427}" destId="{001FB148-FA87-487A-B735-CB2565D48C81}" srcOrd="1" destOrd="0" presId="urn:microsoft.com/office/officeart/2005/8/layout/orgChart1"/>
    <dgm:cxn modelId="{ABC144E1-273B-45D7-8414-24DC496CBF4F}" type="presParOf" srcId="{001FB148-FA87-487A-B735-CB2565D48C81}" destId="{80703403-7977-4799-B711-6069F7F738E5}" srcOrd="0" destOrd="0" presId="urn:microsoft.com/office/officeart/2005/8/layout/orgChart1"/>
    <dgm:cxn modelId="{E57428FB-A806-476E-918A-66A23E8EE0EE}" type="presParOf" srcId="{80703403-7977-4799-B711-6069F7F738E5}" destId="{C0F703FB-0810-4700-A5A1-E95629B6E378}" srcOrd="0" destOrd="0" presId="urn:microsoft.com/office/officeart/2005/8/layout/orgChart1"/>
    <dgm:cxn modelId="{2B25398F-D08B-4BAD-9F24-633B58EF38B9}" type="presParOf" srcId="{80703403-7977-4799-B711-6069F7F738E5}" destId="{3FA7C961-2F93-4ECF-9D0E-34BE383EA2EF}" srcOrd="1" destOrd="0" presId="urn:microsoft.com/office/officeart/2005/8/layout/orgChart1"/>
    <dgm:cxn modelId="{9FBE2C26-757B-4C1B-96FC-9739EC178377}" type="presParOf" srcId="{001FB148-FA87-487A-B735-CB2565D48C81}" destId="{4662E15C-D932-4DEE-BBF2-D0D2CC428ECC}" srcOrd="1" destOrd="0" presId="urn:microsoft.com/office/officeart/2005/8/layout/orgChart1"/>
    <dgm:cxn modelId="{19D8F4B2-C133-401B-91DE-A01075D246DA}" type="presParOf" srcId="{001FB148-FA87-487A-B735-CB2565D48C81}" destId="{41CC631A-4F9C-4CA7-8A74-124C4D2DE5FD}" srcOrd="2" destOrd="0" presId="urn:microsoft.com/office/officeart/2005/8/layout/orgChart1"/>
    <dgm:cxn modelId="{A3D617B2-BCD1-4544-857A-3DD345A2EA7C}" type="presParOf" srcId="{F45168F4-079B-47B3-B4A9-977B5D6FC427}" destId="{7C603ACD-D818-482A-BFE4-E500BE4E9A3B}" srcOrd="2" destOrd="0" presId="urn:microsoft.com/office/officeart/2005/8/layout/orgChart1"/>
    <dgm:cxn modelId="{5D7FA037-2098-4246-BFB1-CE21BB19656E}" type="presParOf" srcId="{F45168F4-079B-47B3-B4A9-977B5D6FC427}" destId="{D0D054DD-4254-455A-9533-893E361F0BC8}" srcOrd="3" destOrd="0" presId="urn:microsoft.com/office/officeart/2005/8/layout/orgChart1"/>
    <dgm:cxn modelId="{192262FA-D9EA-4AC5-A736-8B015FB26FEC}" type="presParOf" srcId="{D0D054DD-4254-455A-9533-893E361F0BC8}" destId="{5B877042-C5D6-4A21-826A-5CE4DAFB40D9}" srcOrd="0" destOrd="0" presId="urn:microsoft.com/office/officeart/2005/8/layout/orgChart1"/>
    <dgm:cxn modelId="{C7A16320-1F03-40DA-8E27-09529550ECDD}" type="presParOf" srcId="{5B877042-C5D6-4A21-826A-5CE4DAFB40D9}" destId="{83770807-1382-46B0-A830-823DA1EC5964}" srcOrd="0" destOrd="0" presId="urn:microsoft.com/office/officeart/2005/8/layout/orgChart1"/>
    <dgm:cxn modelId="{46A1B061-138D-4D43-A9F3-799BD4DC40DD}" type="presParOf" srcId="{5B877042-C5D6-4A21-826A-5CE4DAFB40D9}" destId="{65FEBE9D-58F7-4C3D-85C0-86D562769C31}" srcOrd="1" destOrd="0" presId="urn:microsoft.com/office/officeart/2005/8/layout/orgChart1"/>
    <dgm:cxn modelId="{F95C5FB0-633B-40D7-A847-D619B9FEF552}" type="presParOf" srcId="{D0D054DD-4254-455A-9533-893E361F0BC8}" destId="{55C2CD92-C96F-483F-B7AE-3426DEE08AB2}" srcOrd="1" destOrd="0" presId="urn:microsoft.com/office/officeart/2005/8/layout/orgChart1"/>
    <dgm:cxn modelId="{A03CE7A8-1A91-457E-B696-932D84D1AE0F}" type="presParOf" srcId="{D0D054DD-4254-455A-9533-893E361F0BC8}" destId="{1DC8B805-37E5-4EA4-B86C-32994826F798}" srcOrd="2" destOrd="0" presId="urn:microsoft.com/office/officeart/2005/8/layout/orgChart1"/>
    <dgm:cxn modelId="{5C194EAB-EDCA-4950-AC74-26C2EBAB1473}" type="presParOf" srcId="{F45168F4-079B-47B3-B4A9-977B5D6FC427}" destId="{FDCBACDF-82E9-4929-8302-4A673F4A3941}" srcOrd="4" destOrd="0" presId="urn:microsoft.com/office/officeart/2005/8/layout/orgChart1"/>
    <dgm:cxn modelId="{A12931A2-DCAE-492A-B897-E2355FE6A6CE}" type="presParOf" srcId="{F45168F4-079B-47B3-B4A9-977B5D6FC427}" destId="{27F8D2F2-8975-4EDF-B81E-F038CE556A57}" srcOrd="5" destOrd="0" presId="urn:microsoft.com/office/officeart/2005/8/layout/orgChart1"/>
    <dgm:cxn modelId="{F77286BA-69BE-4A80-B206-0AF3CFDC976E}" type="presParOf" srcId="{27F8D2F2-8975-4EDF-B81E-F038CE556A57}" destId="{33D8513C-F1C3-4ED9-BB1A-0D0610496319}" srcOrd="0" destOrd="0" presId="urn:microsoft.com/office/officeart/2005/8/layout/orgChart1"/>
    <dgm:cxn modelId="{C8456100-AD42-4CA0-B7AD-58390EF40C74}" type="presParOf" srcId="{33D8513C-F1C3-4ED9-BB1A-0D0610496319}" destId="{0C8C0A23-9FBF-42F8-B9C6-896F3EE3AF0E}" srcOrd="0" destOrd="0" presId="urn:microsoft.com/office/officeart/2005/8/layout/orgChart1"/>
    <dgm:cxn modelId="{397C5486-2144-44C3-B8EA-25266531A8A8}" type="presParOf" srcId="{33D8513C-F1C3-4ED9-BB1A-0D0610496319}" destId="{56D3A682-5C80-4BDE-A9AC-CC9C842BFF12}" srcOrd="1" destOrd="0" presId="urn:microsoft.com/office/officeart/2005/8/layout/orgChart1"/>
    <dgm:cxn modelId="{96FCADA8-D0EA-4E33-AAF2-848B89D5BF8A}" type="presParOf" srcId="{27F8D2F2-8975-4EDF-B81E-F038CE556A57}" destId="{2EDD58EF-F497-4383-ADCE-6061FC74C8C4}" srcOrd="1" destOrd="0" presId="urn:microsoft.com/office/officeart/2005/8/layout/orgChart1"/>
    <dgm:cxn modelId="{F29D4A0A-C235-4A20-9F1F-169A314FD2FE}" type="presParOf" srcId="{27F8D2F2-8975-4EDF-B81E-F038CE556A57}" destId="{A94D6EA7-14D3-4B77-A34E-6A6278408071}" srcOrd="2" destOrd="0" presId="urn:microsoft.com/office/officeart/2005/8/layout/orgChart1"/>
    <dgm:cxn modelId="{CD592E7A-57EB-4AE5-A212-EC20C0F3C093}" type="presParOf" srcId="{2976FBAC-5C4C-4D2B-BF5A-B0236299C3A1}" destId="{0583A3EC-CA2F-408F-8C2A-44459435E645}" srcOrd="2" destOrd="0" presId="urn:microsoft.com/office/officeart/2005/8/layout/orgChart1"/>
    <dgm:cxn modelId="{8429604A-A6AF-41F0-A92D-76E3ABD17556}" type="presParOf" srcId="{E2686120-1C7C-4F47-A09D-40D22755D8AA}" destId="{9765FDEA-F1CF-41DC-9281-00B87BDA51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AE531-B08F-4272-91F0-049FB7F865D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2A4BA1-D89A-40FD-B275-72D5025022F3}">
      <dgm:prSet phldr="0"/>
      <dgm:spPr/>
      <dgm:t>
        <a:bodyPr/>
        <a:lstStyle/>
        <a:p>
          <a:pPr algn="l"/>
          <a:r>
            <a:rPr lang="en-US" b="1">
              <a:latin typeface="Calibri"/>
            </a:rPr>
            <a:t>Exclusive Launch</a:t>
          </a:r>
          <a:endParaRPr lang="en-US">
            <a:latin typeface="Calibri"/>
          </a:endParaRPr>
        </a:p>
      </dgm:t>
    </dgm:pt>
    <dgm:pt modelId="{0CF91AE5-1CBB-4198-8CA0-DBDD196EBE05}" type="parTrans" cxnId="{9CAFE53E-2C6E-4A4A-8CC1-C9BBC602DBC8}">
      <dgm:prSet/>
      <dgm:spPr/>
    </dgm:pt>
    <dgm:pt modelId="{8E6E1227-C35B-46DA-9B3A-5306C38FCC54}" type="sibTrans" cxnId="{9CAFE53E-2C6E-4A4A-8CC1-C9BBC602DBC8}">
      <dgm:prSet/>
      <dgm:spPr/>
    </dgm:pt>
    <dgm:pt modelId="{9ED42D8C-0419-4201-8122-7AC8BAB14BC8}">
      <dgm:prSet phldr="0"/>
      <dgm:spPr/>
      <dgm:t>
        <a:bodyPr/>
        <a:lstStyle/>
        <a:p>
          <a:pPr algn="l"/>
          <a:r>
            <a:rPr lang="en-US" b="1">
              <a:latin typeface="Calibri"/>
            </a:rPr>
            <a:t>Online First</a:t>
          </a:r>
          <a:r>
            <a:rPr lang="en-US">
              <a:latin typeface="Calibri"/>
            </a:rPr>
            <a:t>: Launch on Marico’s owned platforms and tie-ups with major e-commerce sites</a:t>
          </a:r>
        </a:p>
      </dgm:t>
    </dgm:pt>
    <dgm:pt modelId="{E6C78020-37EA-48BA-A4DE-3065E3F95D07}" type="parTrans" cxnId="{7CD844D9-507B-4B62-8C97-CF935012701A}">
      <dgm:prSet/>
      <dgm:spPr/>
    </dgm:pt>
    <dgm:pt modelId="{AD20FB8C-29AB-4BC4-8E65-CDD6E7EB4267}" type="sibTrans" cxnId="{7CD844D9-507B-4B62-8C97-CF935012701A}">
      <dgm:prSet/>
      <dgm:spPr/>
    </dgm:pt>
    <dgm:pt modelId="{20104D9F-DB2E-4081-BB57-B3FA6B439BC8}">
      <dgm:prSet phldr="0"/>
      <dgm:spPr/>
      <dgm:t>
        <a:bodyPr/>
        <a:lstStyle/>
        <a:p>
          <a:pPr algn="l"/>
          <a:r>
            <a:rPr lang="en-US" b="1">
              <a:latin typeface="Calibri"/>
            </a:rPr>
            <a:t>Offline Launch</a:t>
          </a:r>
          <a:r>
            <a:rPr lang="en-US">
              <a:latin typeface="Calibri"/>
            </a:rPr>
            <a:t>: Distribute the product to Marico’s existing retail and distributor network, including supermarkets, pharmacies, and beauty stores.</a:t>
          </a:r>
        </a:p>
      </dgm:t>
    </dgm:pt>
    <dgm:pt modelId="{17A4DC21-0705-4B4C-8B84-C47F3FDD4A50}" type="parTrans" cxnId="{AD52205B-AB5E-4DB8-8DD7-B6B0711A37BA}">
      <dgm:prSet/>
      <dgm:spPr/>
    </dgm:pt>
    <dgm:pt modelId="{BE5B2B74-3A7F-4491-A865-2CF00C97BC8F}" type="sibTrans" cxnId="{AD52205B-AB5E-4DB8-8DD7-B6B0711A37BA}">
      <dgm:prSet/>
      <dgm:spPr/>
    </dgm:pt>
    <dgm:pt modelId="{CA5EAC16-8FA3-4771-9D5D-69FAAFC9B5E3}">
      <dgm:prSet phldr="0"/>
      <dgm:spPr/>
      <dgm:t>
        <a:bodyPr/>
        <a:lstStyle/>
        <a:p>
          <a:pPr algn="l"/>
          <a:r>
            <a:rPr lang="en-US" b="1">
              <a:latin typeface="Calibri"/>
            </a:rPr>
            <a:t>Teaser Campaign</a:t>
          </a:r>
          <a:endParaRPr lang="en-US">
            <a:latin typeface="Calibri"/>
          </a:endParaRPr>
        </a:p>
      </dgm:t>
    </dgm:pt>
    <dgm:pt modelId="{E89BFB41-3F65-472F-8B35-189FC84502B4}" type="parTrans" cxnId="{4423BA02-7F2B-4CF7-B3A3-92FE7ACE559B}">
      <dgm:prSet/>
      <dgm:spPr/>
    </dgm:pt>
    <dgm:pt modelId="{4D42E903-2EBB-4C84-85E5-46E9C3C941DE}" type="sibTrans" cxnId="{4423BA02-7F2B-4CF7-B3A3-92FE7ACE559B}">
      <dgm:prSet/>
      <dgm:spPr/>
    </dgm:pt>
    <dgm:pt modelId="{09F943DC-C1DA-4FC9-877F-299F5C6100DA}">
      <dgm:prSet phldr="0"/>
      <dgm:spPr/>
      <dgm:t>
        <a:bodyPr/>
        <a:lstStyle/>
        <a:p>
          <a:pPr algn="l" rtl="0"/>
          <a:r>
            <a:rPr lang="en-US">
              <a:latin typeface="Calibri"/>
            </a:rPr>
            <a:t>Use Marico's social media channels to build anticipation before the launch with sneak peeks, countdowns, and "Coming Soon" ads.</a:t>
          </a:r>
        </a:p>
      </dgm:t>
    </dgm:pt>
    <dgm:pt modelId="{BEE58FE1-4EA0-4FF8-8A4F-D12B1B02A4AC}" type="parTrans" cxnId="{FE1AC47F-EAD1-48D5-8106-685CEA0F0CD6}">
      <dgm:prSet/>
      <dgm:spPr/>
    </dgm:pt>
    <dgm:pt modelId="{0C016B75-FE78-4903-9B35-2F507CA3C5D2}" type="sibTrans" cxnId="{FE1AC47F-EAD1-48D5-8106-685CEA0F0CD6}">
      <dgm:prSet/>
      <dgm:spPr/>
    </dgm:pt>
    <dgm:pt modelId="{BC00D674-752F-41AA-988D-4214834E9A86}">
      <dgm:prSet phldr="0"/>
      <dgm:spPr/>
      <dgm:t>
        <a:bodyPr/>
        <a:lstStyle/>
        <a:p>
          <a:pPr algn="l"/>
          <a:r>
            <a:rPr lang="en-US" b="1">
              <a:latin typeface="Calibri"/>
            </a:rPr>
            <a:t>Celebrity and Influencer Endorsements</a:t>
          </a:r>
          <a:endParaRPr lang="en-US">
            <a:latin typeface="Calibri"/>
          </a:endParaRPr>
        </a:p>
      </dgm:t>
    </dgm:pt>
    <dgm:pt modelId="{5DA28201-BCEC-4F2D-B5A2-728F810A2C09}" type="parTrans" cxnId="{E12FE2FA-F15B-4BDF-AF69-4E3F98F9045C}">
      <dgm:prSet/>
      <dgm:spPr/>
    </dgm:pt>
    <dgm:pt modelId="{BA9BC435-735A-4AE0-96E0-16778BA252B2}" type="sibTrans" cxnId="{E12FE2FA-F15B-4BDF-AF69-4E3F98F9045C}">
      <dgm:prSet/>
      <dgm:spPr/>
    </dgm:pt>
    <dgm:pt modelId="{350776E8-0AF5-4AFC-B7F8-2E9C9A300592}">
      <dgm:prSet phldr="0"/>
      <dgm:spPr/>
      <dgm:t>
        <a:bodyPr/>
        <a:lstStyle/>
        <a:p>
          <a:pPr algn="l"/>
          <a:r>
            <a:rPr lang="en-US">
              <a:latin typeface="Calibri"/>
            </a:rPr>
            <a:t>Collaborate with beauty influencers and Marico's existing celebrity endorsers to promote the product.</a:t>
          </a:r>
        </a:p>
      </dgm:t>
    </dgm:pt>
    <dgm:pt modelId="{F38E12C6-46F2-492F-96C9-ED2634FDFFFD}" type="parTrans" cxnId="{3CA4033E-FDEC-45FD-A41C-DA8ECCF45CAC}">
      <dgm:prSet/>
      <dgm:spPr/>
    </dgm:pt>
    <dgm:pt modelId="{439E5DA5-AA5F-4E26-B4F9-886A39B76262}" type="sibTrans" cxnId="{3CA4033E-FDEC-45FD-A41C-DA8ECCF45CAC}">
      <dgm:prSet/>
      <dgm:spPr/>
    </dgm:pt>
    <dgm:pt modelId="{83C5B5BF-F791-416F-8BDD-D2C838C2C6F3}">
      <dgm:prSet phldr="0"/>
      <dgm:spPr/>
      <dgm:t>
        <a:bodyPr/>
        <a:lstStyle/>
        <a:p>
          <a:pPr algn="l"/>
          <a:r>
            <a:rPr lang="en-US">
              <a:latin typeface="Calibri"/>
            </a:rPr>
            <a:t>Share testimonials from trusted figures, emphasizing convenience and sustainability.</a:t>
          </a:r>
        </a:p>
      </dgm:t>
    </dgm:pt>
    <dgm:pt modelId="{68CE9CD2-159F-40E0-98FC-7EC19EE04F65}" type="parTrans" cxnId="{393F4732-9A6F-43EF-AC7C-61067877FF1E}">
      <dgm:prSet/>
      <dgm:spPr/>
    </dgm:pt>
    <dgm:pt modelId="{965B9434-1D34-4B0B-9887-AE4E288303E7}" type="sibTrans" cxnId="{393F4732-9A6F-43EF-AC7C-61067877FF1E}">
      <dgm:prSet/>
      <dgm:spPr/>
    </dgm:pt>
    <dgm:pt modelId="{94C008A1-A6C7-464B-A1A0-65EDC57F27F4}">
      <dgm:prSet phldr="0"/>
      <dgm:spPr/>
      <dgm:t>
        <a:bodyPr/>
        <a:lstStyle/>
        <a:p>
          <a:pPr algn="l" rtl="0"/>
          <a:r>
            <a:rPr lang="en-US" b="1">
              <a:latin typeface="Franklin Gothic"/>
              <a:ea typeface="HGPMinchoE"/>
              <a:cs typeface="Browallia New"/>
            </a:rPr>
            <a:t>Product Launch Strategy</a:t>
          </a:r>
        </a:p>
      </dgm:t>
    </dgm:pt>
    <dgm:pt modelId="{E7034F75-15E3-4392-9E88-83988B56AF52}" type="parTrans" cxnId="{6CB81DBF-3E17-4C8A-A903-3CCBCE54EB6C}">
      <dgm:prSet/>
      <dgm:spPr/>
    </dgm:pt>
    <dgm:pt modelId="{57629900-0B11-4DF5-8E10-CFA3F59E551B}" type="sibTrans" cxnId="{6CB81DBF-3E17-4C8A-A903-3CCBCE54EB6C}">
      <dgm:prSet/>
      <dgm:spPr/>
    </dgm:pt>
    <dgm:pt modelId="{E9D1EB9B-2E73-4CAC-A272-C05640C28AB5}" type="pres">
      <dgm:prSet presAssocID="{2B5AE531-B08F-4272-91F0-049FB7F865D6}" presName="linear" presStyleCnt="0">
        <dgm:presLayoutVars>
          <dgm:dir/>
          <dgm:animLvl val="lvl"/>
          <dgm:resizeHandles val="exact"/>
        </dgm:presLayoutVars>
      </dgm:prSet>
      <dgm:spPr/>
    </dgm:pt>
    <dgm:pt modelId="{8786C96E-B973-4EB3-8F63-00B057C6D31E}" type="pres">
      <dgm:prSet presAssocID="{94C008A1-A6C7-464B-A1A0-65EDC57F27F4}" presName="parentLin" presStyleCnt="0"/>
      <dgm:spPr/>
    </dgm:pt>
    <dgm:pt modelId="{B9B03059-8FCB-42BD-B84A-70F7F13E5585}" type="pres">
      <dgm:prSet presAssocID="{94C008A1-A6C7-464B-A1A0-65EDC57F27F4}" presName="parentLeftMargin" presStyleLbl="node1" presStyleIdx="0" presStyleCnt="4"/>
      <dgm:spPr/>
    </dgm:pt>
    <dgm:pt modelId="{671C50C8-A3C5-407B-8C99-EBBEA1F76B4D}" type="pres">
      <dgm:prSet presAssocID="{94C008A1-A6C7-464B-A1A0-65EDC57F27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02410F-54B2-4289-B96D-732CD3D5FF5A}" type="pres">
      <dgm:prSet presAssocID="{94C008A1-A6C7-464B-A1A0-65EDC57F27F4}" presName="negativeSpace" presStyleCnt="0"/>
      <dgm:spPr/>
    </dgm:pt>
    <dgm:pt modelId="{3070034A-8CE4-4970-AF06-6ACFB4718593}" type="pres">
      <dgm:prSet presAssocID="{94C008A1-A6C7-464B-A1A0-65EDC57F27F4}" presName="childText" presStyleLbl="conFgAcc1" presStyleIdx="0" presStyleCnt="4">
        <dgm:presLayoutVars>
          <dgm:bulletEnabled val="1"/>
        </dgm:presLayoutVars>
      </dgm:prSet>
      <dgm:spPr/>
    </dgm:pt>
    <dgm:pt modelId="{27CDB830-0A12-4440-B865-66B0BC7FC626}" type="pres">
      <dgm:prSet presAssocID="{57629900-0B11-4DF5-8E10-CFA3F59E551B}" presName="spaceBetweenRectangles" presStyleCnt="0"/>
      <dgm:spPr/>
    </dgm:pt>
    <dgm:pt modelId="{E6355060-2A41-4D62-9B11-0F470FB74D29}" type="pres">
      <dgm:prSet presAssocID="{FE2A4BA1-D89A-40FD-B275-72D5025022F3}" presName="parentLin" presStyleCnt="0"/>
      <dgm:spPr/>
    </dgm:pt>
    <dgm:pt modelId="{CDDB2DBF-2856-47AF-9323-CF7F565767E0}" type="pres">
      <dgm:prSet presAssocID="{FE2A4BA1-D89A-40FD-B275-72D5025022F3}" presName="parentLeftMargin" presStyleLbl="node1" presStyleIdx="0" presStyleCnt="4"/>
      <dgm:spPr/>
    </dgm:pt>
    <dgm:pt modelId="{D5F55D42-BE09-49EE-81A4-90845FDB5459}" type="pres">
      <dgm:prSet presAssocID="{FE2A4BA1-D89A-40FD-B275-72D5025022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3652E1-8531-4696-BF7B-D8F21511B69E}" type="pres">
      <dgm:prSet presAssocID="{FE2A4BA1-D89A-40FD-B275-72D5025022F3}" presName="negativeSpace" presStyleCnt="0"/>
      <dgm:spPr/>
    </dgm:pt>
    <dgm:pt modelId="{21B67FDE-7786-4687-86CD-1D53F3C31805}" type="pres">
      <dgm:prSet presAssocID="{FE2A4BA1-D89A-40FD-B275-72D5025022F3}" presName="childText" presStyleLbl="conFgAcc1" presStyleIdx="1" presStyleCnt="4">
        <dgm:presLayoutVars>
          <dgm:bulletEnabled val="1"/>
        </dgm:presLayoutVars>
      </dgm:prSet>
      <dgm:spPr/>
    </dgm:pt>
    <dgm:pt modelId="{E56714CD-0E97-4648-A9C2-1435A0B90A54}" type="pres">
      <dgm:prSet presAssocID="{8E6E1227-C35B-46DA-9B3A-5306C38FCC54}" presName="spaceBetweenRectangles" presStyleCnt="0"/>
      <dgm:spPr/>
    </dgm:pt>
    <dgm:pt modelId="{CFED6CEA-51CA-4048-9732-7D9BA6E55D9C}" type="pres">
      <dgm:prSet presAssocID="{CA5EAC16-8FA3-4771-9D5D-69FAAFC9B5E3}" presName="parentLin" presStyleCnt="0"/>
      <dgm:spPr/>
    </dgm:pt>
    <dgm:pt modelId="{F40C9F08-81D4-4202-BC77-D5AB30890738}" type="pres">
      <dgm:prSet presAssocID="{CA5EAC16-8FA3-4771-9D5D-69FAAFC9B5E3}" presName="parentLeftMargin" presStyleLbl="node1" presStyleIdx="1" presStyleCnt="4"/>
      <dgm:spPr/>
    </dgm:pt>
    <dgm:pt modelId="{87704055-B44B-4FB6-B6BA-2BA3D2D7AC34}" type="pres">
      <dgm:prSet presAssocID="{CA5EAC16-8FA3-4771-9D5D-69FAAFC9B5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5C8CBE-AC0C-44D3-B90A-1AEC92175FD3}" type="pres">
      <dgm:prSet presAssocID="{CA5EAC16-8FA3-4771-9D5D-69FAAFC9B5E3}" presName="negativeSpace" presStyleCnt="0"/>
      <dgm:spPr/>
    </dgm:pt>
    <dgm:pt modelId="{9FA9F987-D52D-43A9-A219-347D088DA066}" type="pres">
      <dgm:prSet presAssocID="{CA5EAC16-8FA3-4771-9D5D-69FAAFC9B5E3}" presName="childText" presStyleLbl="conFgAcc1" presStyleIdx="2" presStyleCnt="4">
        <dgm:presLayoutVars>
          <dgm:bulletEnabled val="1"/>
        </dgm:presLayoutVars>
      </dgm:prSet>
      <dgm:spPr/>
    </dgm:pt>
    <dgm:pt modelId="{E67D5F1F-04C0-4446-84DF-5453A6EDC50D}" type="pres">
      <dgm:prSet presAssocID="{4D42E903-2EBB-4C84-85E5-46E9C3C941DE}" presName="spaceBetweenRectangles" presStyleCnt="0"/>
      <dgm:spPr/>
    </dgm:pt>
    <dgm:pt modelId="{52E3B632-05DE-4286-8E88-2A04E31A0841}" type="pres">
      <dgm:prSet presAssocID="{BC00D674-752F-41AA-988D-4214834E9A86}" presName="parentLin" presStyleCnt="0"/>
      <dgm:spPr/>
    </dgm:pt>
    <dgm:pt modelId="{2A2F6785-6CCC-4EE6-9987-A93A15E822E5}" type="pres">
      <dgm:prSet presAssocID="{BC00D674-752F-41AA-988D-4214834E9A86}" presName="parentLeftMargin" presStyleLbl="node1" presStyleIdx="2" presStyleCnt="4"/>
      <dgm:spPr/>
    </dgm:pt>
    <dgm:pt modelId="{D842F18C-ABE5-4353-8716-F39A680AE521}" type="pres">
      <dgm:prSet presAssocID="{BC00D674-752F-41AA-988D-4214834E9A8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99818D-63E8-49CA-8CEF-5D73B180433E}" type="pres">
      <dgm:prSet presAssocID="{BC00D674-752F-41AA-988D-4214834E9A86}" presName="negativeSpace" presStyleCnt="0"/>
      <dgm:spPr/>
    </dgm:pt>
    <dgm:pt modelId="{33B10CB6-A7A2-4BEB-89BD-D5FFC778BBD0}" type="pres">
      <dgm:prSet presAssocID="{BC00D674-752F-41AA-988D-4214834E9A8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423BA02-7F2B-4CF7-B3A3-92FE7ACE559B}" srcId="{2B5AE531-B08F-4272-91F0-049FB7F865D6}" destId="{CA5EAC16-8FA3-4771-9D5D-69FAAFC9B5E3}" srcOrd="2" destOrd="0" parTransId="{E89BFB41-3F65-472F-8B35-189FC84502B4}" sibTransId="{4D42E903-2EBB-4C84-85E5-46E9C3C941DE}"/>
    <dgm:cxn modelId="{B7D81C15-D90C-4B59-8288-8A17C0DBD4FA}" type="presOf" srcId="{83C5B5BF-F791-416F-8BDD-D2C838C2C6F3}" destId="{33B10CB6-A7A2-4BEB-89BD-D5FFC778BBD0}" srcOrd="0" destOrd="1" presId="urn:microsoft.com/office/officeart/2005/8/layout/list1"/>
    <dgm:cxn modelId="{683A6617-EA32-433E-8231-3BD63BF003C7}" type="presOf" srcId="{BC00D674-752F-41AA-988D-4214834E9A86}" destId="{2A2F6785-6CCC-4EE6-9987-A93A15E822E5}" srcOrd="0" destOrd="0" presId="urn:microsoft.com/office/officeart/2005/8/layout/list1"/>
    <dgm:cxn modelId="{393F4732-9A6F-43EF-AC7C-61067877FF1E}" srcId="{BC00D674-752F-41AA-988D-4214834E9A86}" destId="{83C5B5BF-F791-416F-8BDD-D2C838C2C6F3}" srcOrd="1" destOrd="0" parTransId="{68CE9CD2-159F-40E0-98FC-7EC19EE04F65}" sibTransId="{965B9434-1D34-4B0B-9887-AE4E288303E7}"/>
    <dgm:cxn modelId="{3CA4033E-FDEC-45FD-A41C-DA8ECCF45CAC}" srcId="{BC00D674-752F-41AA-988D-4214834E9A86}" destId="{350776E8-0AF5-4AFC-B7F8-2E9C9A300592}" srcOrd="0" destOrd="0" parTransId="{F38E12C6-46F2-492F-96C9-ED2634FDFFFD}" sibTransId="{439E5DA5-AA5F-4E26-B4F9-886A39B76262}"/>
    <dgm:cxn modelId="{9CAFE53E-2C6E-4A4A-8CC1-C9BBC602DBC8}" srcId="{2B5AE531-B08F-4272-91F0-049FB7F865D6}" destId="{FE2A4BA1-D89A-40FD-B275-72D5025022F3}" srcOrd="1" destOrd="0" parTransId="{0CF91AE5-1CBB-4198-8CA0-DBDD196EBE05}" sibTransId="{8E6E1227-C35B-46DA-9B3A-5306C38FCC54}"/>
    <dgm:cxn modelId="{AD52205B-AB5E-4DB8-8DD7-B6B0711A37BA}" srcId="{FE2A4BA1-D89A-40FD-B275-72D5025022F3}" destId="{20104D9F-DB2E-4081-BB57-B3FA6B439BC8}" srcOrd="1" destOrd="0" parTransId="{17A4DC21-0705-4B4C-8B84-C47F3FDD4A50}" sibTransId="{BE5B2B74-3A7F-4491-A865-2CF00C97BC8F}"/>
    <dgm:cxn modelId="{C1A6E15B-B206-424D-8DE3-33DD06AE6B4C}" type="presOf" srcId="{9ED42D8C-0419-4201-8122-7AC8BAB14BC8}" destId="{21B67FDE-7786-4687-86CD-1D53F3C31805}" srcOrd="0" destOrd="0" presId="urn:microsoft.com/office/officeart/2005/8/layout/list1"/>
    <dgm:cxn modelId="{7E867C60-6E77-45AA-8890-6512023F9C34}" type="presOf" srcId="{CA5EAC16-8FA3-4771-9D5D-69FAAFC9B5E3}" destId="{F40C9F08-81D4-4202-BC77-D5AB30890738}" srcOrd="0" destOrd="0" presId="urn:microsoft.com/office/officeart/2005/8/layout/list1"/>
    <dgm:cxn modelId="{91F2CB42-34CC-45CA-9CC7-73B320B88BA1}" type="presOf" srcId="{CA5EAC16-8FA3-4771-9D5D-69FAAFC9B5E3}" destId="{87704055-B44B-4FB6-B6BA-2BA3D2D7AC34}" srcOrd="1" destOrd="0" presId="urn:microsoft.com/office/officeart/2005/8/layout/list1"/>
    <dgm:cxn modelId="{70EC7063-F77A-46CE-BC02-9A2EA731C883}" type="presOf" srcId="{FE2A4BA1-D89A-40FD-B275-72D5025022F3}" destId="{CDDB2DBF-2856-47AF-9323-CF7F565767E0}" srcOrd="0" destOrd="0" presId="urn:microsoft.com/office/officeart/2005/8/layout/list1"/>
    <dgm:cxn modelId="{15478A53-0155-4A54-B6A3-FB101E2CBB6F}" type="presOf" srcId="{94C008A1-A6C7-464B-A1A0-65EDC57F27F4}" destId="{671C50C8-A3C5-407B-8C99-EBBEA1F76B4D}" srcOrd="1" destOrd="0" presId="urn:microsoft.com/office/officeart/2005/8/layout/list1"/>
    <dgm:cxn modelId="{6027687B-F22A-43CF-8A88-00AF2FD81313}" type="presOf" srcId="{350776E8-0AF5-4AFC-B7F8-2E9C9A300592}" destId="{33B10CB6-A7A2-4BEB-89BD-D5FFC778BBD0}" srcOrd="0" destOrd="0" presId="urn:microsoft.com/office/officeart/2005/8/layout/list1"/>
    <dgm:cxn modelId="{FE1AC47F-EAD1-48D5-8106-685CEA0F0CD6}" srcId="{CA5EAC16-8FA3-4771-9D5D-69FAAFC9B5E3}" destId="{09F943DC-C1DA-4FC9-877F-299F5C6100DA}" srcOrd="0" destOrd="0" parTransId="{BEE58FE1-4EA0-4FF8-8A4F-D12B1B02A4AC}" sibTransId="{0C016B75-FE78-4903-9B35-2F507CA3C5D2}"/>
    <dgm:cxn modelId="{1DFAC88C-E5F7-460A-81F7-8160FE77971D}" type="presOf" srcId="{20104D9F-DB2E-4081-BB57-B3FA6B439BC8}" destId="{21B67FDE-7786-4687-86CD-1D53F3C31805}" srcOrd="0" destOrd="1" presId="urn:microsoft.com/office/officeart/2005/8/layout/list1"/>
    <dgm:cxn modelId="{712F75A7-81B1-47E7-A6FF-1600DC25301A}" type="presOf" srcId="{FE2A4BA1-D89A-40FD-B275-72D5025022F3}" destId="{D5F55D42-BE09-49EE-81A4-90845FDB5459}" srcOrd="1" destOrd="0" presId="urn:microsoft.com/office/officeart/2005/8/layout/list1"/>
    <dgm:cxn modelId="{DE2F87AE-05BF-4279-B442-D8F456848873}" type="presOf" srcId="{94C008A1-A6C7-464B-A1A0-65EDC57F27F4}" destId="{B9B03059-8FCB-42BD-B84A-70F7F13E5585}" srcOrd="0" destOrd="0" presId="urn:microsoft.com/office/officeart/2005/8/layout/list1"/>
    <dgm:cxn modelId="{6CB81DBF-3E17-4C8A-A903-3CCBCE54EB6C}" srcId="{2B5AE531-B08F-4272-91F0-049FB7F865D6}" destId="{94C008A1-A6C7-464B-A1A0-65EDC57F27F4}" srcOrd="0" destOrd="0" parTransId="{E7034F75-15E3-4392-9E88-83988B56AF52}" sibTransId="{57629900-0B11-4DF5-8E10-CFA3F59E551B}"/>
    <dgm:cxn modelId="{D1EAA3CA-1508-4621-B024-998D24530F71}" type="presOf" srcId="{BC00D674-752F-41AA-988D-4214834E9A86}" destId="{D842F18C-ABE5-4353-8716-F39A680AE521}" srcOrd="1" destOrd="0" presId="urn:microsoft.com/office/officeart/2005/8/layout/list1"/>
    <dgm:cxn modelId="{7CD844D9-507B-4B62-8C97-CF935012701A}" srcId="{FE2A4BA1-D89A-40FD-B275-72D5025022F3}" destId="{9ED42D8C-0419-4201-8122-7AC8BAB14BC8}" srcOrd="0" destOrd="0" parTransId="{E6C78020-37EA-48BA-A4DE-3065E3F95D07}" sibTransId="{AD20FB8C-29AB-4BC4-8E65-CDD6E7EB4267}"/>
    <dgm:cxn modelId="{B1FDBCED-5BBE-4397-9CF9-742863CCFD35}" type="presOf" srcId="{09F943DC-C1DA-4FC9-877F-299F5C6100DA}" destId="{9FA9F987-D52D-43A9-A219-347D088DA066}" srcOrd="0" destOrd="0" presId="urn:microsoft.com/office/officeart/2005/8/layout/list1"/>
    <dgm:cxn modelId="{E12FE2FA-F15B-4BDF-AF69-4E3F98F9045C}" srcId="{2B5AE531-B08F-4272-91F0-049FB7F865D6}" destId="{BC00D674-752F-41AA-988D-4214834E9A86}" srcOrd="3" destOrd="0" parTransId="{5DA28201-BCEC-4F2D-B5A2-728F810A2C09}" sibTransId="{BA9BC435-735A-4AE0-96E0-16778BA252B2}"/>
    <dgm:cxn modelId="{846555FE-9C5B-4D2A-BC50-0E0309B13256}" type="presOf" srcId="{2B5AE531-B08F-4272-91F0-049FB7F865D6}" destId="{E9D1EB9B-2E73-4CAC-A272-C05640C28AB5}" srcOrd="0" destOrd="0" presId="urn:microsoft.com/office/officeart/2005/8/layout/list1"/>
    <dgm:cxn modelId="{42CE1DB9-5BB7-4609-9B6B-C11CFB24540C}" type="presParOf" srcId="{E9D1EB9B-2E73-4CAC-A272-C05640C28AB5}" destId="{8786C96E-B973-4EB3-8F63-00B057C6D31E}" srcOrd="0" destOrd="0" presId="urn:microsoft.com/office/officeart/2005/8/layout/list1"/>
    <dgm:cxn modelId="{8019FD51-AE4D-46CD-8181-58FC586E50EB}" type="presParOf" srcId="{8786C96E-B973-4EB3-8F63-00B057C6D31E}" destId="{B9B03059-8FCB-42BD-B84A-70F7F13E5585}" srcOrd="0" destOrd="0" presId="urn:microsoft.com/office/officeart/2005/8/layout/list1"/>
    <dgm:cxn modelId="{43D0BC72-D469-4500-822E-66347DEF4F20}" type="presParOf" srcId="{8786C96E-B973-4EB3-8F63-00B057C6D31E}" destId="{671C50C8-A3C5-407B-8C99-EBBEA1F76B4D}" srcOrd="1" destOrd="0" presId="urn:microsoft.com/office/officeart/2005/8/layout/list1"/>
    <dgm:cxn modelId="{065606FE-8DD7-41BE-90CB-5FE3476FE6DD}" type="presParOf" srcId="{E9D1EB9B-2E73-4CAC-A272-C05640C28AB5}" destId="{2D02410F-54B2-4289-B96D-732CD3D5FF5A}" srcOrd="1" destOrd="0" presId="urn:microsoft.com/office/officeart/2005/8/layout/list1"/>
    <dgm:cxn modelId="{B05C7854-F0E7-48D9-BD39-2D01CB806915}" type="presParOf" srcId="{E9D1EB9B-2E73-4CAC-A272-C05640C28AB5}" destId="{3070034A-8CE4-4970-AF06-6ACFB4718593}" srcOrd="2" destOrd="0" presId="urn:microsoft.com/office/officeart/2005/8/layout/list1"/>
    <dgm:cxn modelId="{75D989C1-D9BA-41DC-A266-3C7B30BA6D37}" type="presParOf" srcId="{E9D1EB9B-2E73-4CAC-A272-C05640C28AB5}" destId="{27CDB830-0A12-4440-B865-66B0BC7FC626}" srcOrd="3" destOrd="0" presId="urn:microsoft.com/office/officeart/2005/8/layout/list1"/>
    <dgm:cxn modelId="{6D71E270-6CD4-4F63-854B-22E28A30DEE9}" type="presParOf" srcId="{E9D1EB9B-2E73-4CAC-A272-C05640C28AB5}" destId="{E6355060-2A41-4D62-9B11-0F470FB74D29}" srcOrd="4" destOrd="0" presId="urn:microsoft.com/office/officeart/2005/8/layout/list1"/>
    <dgm:cxn modelId="{62392FFD-EE28-4F8B-9F19-A4100600B969}" type="presParOf" srcId="{E6355060-2A41-4D62-9B11-0F470FB74D29}" destId="{CDDB2DBF-2856-47AF-9323-CF7F565767E0}" srcOrd="0" destOrd="0" presId="urn:microsoft.com/office/officeart/2005/8/layout/list1"/>
    <dgm:cxn modelId="{58E8E09F-AD3F-464D-A75C-3C6E09AF8FAC}" type="presParOf" srcId="{E6355060-2A41-4D62-9B11-0F470FB74D29}" destId="{D5F55D42-BE09-49EE-81A4-90845FDB5459}" srcOrd="1" destOrd="0" presId="urn:microsoft.com/office/officeart/2005/8/layout/list1"/>
    <dgm:cxn modelId="{DB14F71A-92DA-4730-9136-D3FF0EA76D5E}" type="presParOf" srcId="{E9D1EB9B-2E73-4CAC-A272-C05640C28AB5}" destId="{353652E1-8531-4696-BF7B-D8F21511B69E}" srcOrd="5" destOrd="0" presId="urn:microsoft.com/office/officeart/2005/8/layout/list1"/>
    <dgm:cxn modelId="{20111C51-6778-4F8F-9167-EB4B4992ECEB}" type="presParOf" srcId="{E9D1EB9B-2E73-4CAC-A272-C05640C28AB5}" destId="{21B67FDE-7786-4687-86CD-1D53F3C31805}" srcOrd="6" destOrd="0" presId="urn:microsoft.com/office/officeart/2005/8/layout/list1"/>
    <dgm:cxn modelId="{1DABD8D1-F5D1-4425-A796-810DBFDB8FC7}" type="presParOf" srcId="{E9D1EB9B-2E73-4CAC-A272-C05640C28AB5}" destId="{E56714CD-0E97-4648-A9C2-1435A0B90A54}" srcOrd="7" destOrd="0" presId="urn:microsoft.com/office/officeart/2005/8/layout/list1"/>
    <dgm:cxn modelId="{9ACEFFC7-41CB-4215-8E14-ABABF1D98C24}" type="presParOf" srcId="{E9D1EB9B-2E73-4CAC-A272-C05640C28AB5}" destId="{CFED6CEA-51CA-4048-9732-7D9BA6E55D9C}" srcOrd="8" destOrd="0" presId="urn:microsoft.com/office/officeart/2005/8/layout/list1"/>
    <dgm:cxn modelId="{AD001CF3-14BE-4280-993A-0B699A3ED5CF}" type="presParOf" srcId="{CFED6CEA-51CA-4048-9732-7D9BA6E55D9C}" destId="{F40C9F08-81D4-4202-BC77-D5AB30890738}" srcOrd="0" destOrd="0" presId="urn:microsoft.com/office/officeart/2005/8/layout/list1"/>
    <dgm:cxn modelId="{36C01F21-9694-4593-BA1D-5624B12FB89E}" type="presParOf" srcId="{CFED6CEA-51CA-4048-9732-7D9BA6E55D9C}" destId="{87704055-B44B-4FB6-B6BA-2BA3D2D7AC34}" srcOrd="1" destOrd="0" presId="urn:microsoft.com/office/officeart/2005/8/layout/list1"/>
    <dgm:cxn modelId="{68CF3A29-F2DC-4EB9-BBB9-84F7EC17CAB1}" type="presParOf" srcId="{E9D1EB9B-2E73-4CAC-A272-C05640C28AB5}" destId="{8A5C8CBE-AC0C-44D3-B90A-1AEC92175FD3}" srcOrd="9" destOrd="0" presId="urn:microsoft.com/office/officeart/2005/8/layout/list1"/>
    <dgm:cxn modelId="{94630959-90C9-42B7-9351-F3488B112CE4}" type="presParOf" srcId="{E9D1EB9B-2E73-4CAC-A272-C05640C28AB5}" destId="{9FA9F987-D52D-43A9-A219-347D088DA066}" srcOrd="10" destOrd="0" presId="urn:microsoft.com/office/officeart/2005/8/layout/list1"/>
    <dgm:cxn modelId="{D79A2AB6-EBB8-4FD8-A04D-729B0B8293D5}" type="presParOf" srcId="{E9D1EB9B-2E73-4CAC-A272-C05640C28AB5}" destId="{E67D5F1F-04C0-4446-84DF-5453A6EDC50D}" srcOrd="11" destOrd="0" presId="urn:microsoft.com/office/officeart/2005/8/layout/list1"/>
    <dgm:cxn modelId="{5B54C1D7-328C-47FC-AFFC-E90BA1FEC068}" type="presParOf" srcId="{E9D1EB9B-2E73-4CAC-A272-C05640C28AB5}" destId="{52E3B632-05DE-4286-8E88-2A04E31A0841}" srcOrd="12" destOrd="0" presId="urn:microsoft.com/office/officeart/2005/8/layout/list1"/>
    <dgm:cxn modelId="{B49EC38D-F181-4265-B111-3E12925B8250}" type="presParOf" srcId="{52E3B632-05DE-4286-8E88-2A04E31A0841}" destId="{2A2F6785-6CCC-4EE6-9987-A93A15E822E5}" srcOrd="0" destOrd="0" presId="urn:microsoft.com/office/officeart/2005/8/layout/list1"/>
    <dgm:cxn modelId="{3644F345-3240-4ED1-B132-5D7451BFB3A5}" type="presParOf" srcId="{52E3B632-05DE-4286-8E88-2A04E31A0841}" destId="{D842F18C-ABE5-4353-8716-F39A680AE521}" srcOrd="1" destOrd="0" presId="urn:microsoft.com/office/officeart/2005/8/layout/list1"/>
    <dgm:cxn modelId="{42A1A7DB-C717-4D31-933A-01FD6EE703DB}" type="presParOf" srcId="{E9D1EB9B-2E73-4CAC-A272-C05640C28AB5}" destId="{0699818D-63E8-49CA-8CEF-5D73B180433E}" srcOrd="13" destOrd="0" presId="urn:microsoft.com/office/officeart/2005/8/layout/list1"/>
    <dgm:cxn modelId="{F5333CD7-AACB-494E-9765-1434D23EDD39}" type="presParOf" srcId="{E9D1EB9B-2E73-4CAC-A272-C05640C28AB5}" destId="{33B10CB6-A7A2-4BEB-89BD-D5FFC778BBD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970C40-63B8-465F-AA43-62B40AF2BD09}" type="doc">
      <dgm:prSet loTypeId="urn:microsoft.com/office/officeart/2005/8/layout/orgChart1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CA19548-A7A3-444F-890E-D2E5E3687CD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Online</a:t>
          </a:r>
          <a:endParaRPr lang="en-US" b="0" dirty="0">
            <a:solidFill>
              <a:schemeClr val="tx1"/>
            </a:solidFill>
          </a:endParaRPr>
        </a:p>
      </dgm:t>
    </dgm:pt>
    <dgm:pt modelId="{4B54A5C9-BE1D-4490-BB80-38C12EC8FC57}" type="parTrans" cxnId="{1D91E327-D70B-4B28-8A82-6672565E8FD4}">
      <dgm:prSet/>
      <dgm:spPr/>
      <dgm:t>
        <a:bodyPr/>
        <a:lstStyle/>
        <a:p>
          <a:endParaRPr lang="en-US"/>
        </a:p>
      </dgm:t>
    </dgm:pt>
    <dgm:pt modelId="{D80BF9DB-366C-4931-8C8F-D91DFB111C24}" type="sibTrans" cxnId="{1D91E327-D70B-4B28-8A82-6672565E8FD4}">
      <dgm:prSet/>
      <dgm:spPr/>
      <dgm:t>
        <a:bodyPr/>
        <a:lstStyle/>
        <a:p>
          <a:endParaRPr lang="en-US"/>
        </a:p>
      </dgm:t>
    </dgm:pt>
    <dgm:pt modelId="{BC6611BF-A275-4067-83EC-2C4C1B545B3E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 Light" panose="020F0302020204030204"/>
            </a:rPr>
            <a:t>E-commerce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chemeClr val="tx1"/>
              </a:solidFill>
              <a:latin typeface="Calibri Light" panose="020F0302020204030204"/>
            </a:rPr>
            <a:t>platforms</a:t>
          </a:r>
          <a:endParaRPr lang="en-US" dirty="0">
            <a:solidFill>
              <a:schemeClr val="tx1"/>
            </a:solidFill>
          </a:endParaRPr>
        </a:p>
      </dgm:t>
    </dgm:pt>
    <dgm:pt modelId="{19224565-2F51-4298-85B7-4F80185EBAD9}" type="parTrans" cxnId="{F724F60A-FDEB-406B-8AB0-38B6CCF58BC5}">
      <dgm:prSet/>
      <dgm:spPr/>
      <dgm:t>
        <a:bodyPr/>
        <a:lstStyle/>
        <a:p>
          <a:endParaRPr lang="en-US"/>
        </a:p>
      </dgm:t>
    </dgm:pt>
    <dgm:pt modelId="{260E92A4-A812-4675-A59C-2DAB5AC029EA}" type="sibTrans" cxnId="{F724F60A-FDEB-406B-8AB0-38B6CCF58BC5}">
      <dgm:prSet/>
      <dgm:spPr/>
      <dgm:t>
        <a:bodyPr/>
        <a:lstStyle/>
        <a:p>
          <a:endParaRPr lang="en-US"/>
        </a:p>
      </dgm:t>
    </dgm:pt>
    <dgm:pt modelId="{88996694-8BC4-4A5A-B52A-E6BB1ABF4226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 Light" panose="020F0302020204030204"/>
            </a:rPr>
            <a:t>Niche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chemeClr val="tx1"/>
              </a:solidFill>
              <a:latin typeface="Calibri Light" panose="020F0302020204030204"/>
            </a:rPr>
            <a:t>platforms</a:t>
          </a:r>
          <a:endParaRPr lang="en-US" dirty="0">
            <a:solidFill>
              <a:schemeClr val="tx1"/>
            </a:solidFill>
          </a:endParaRPr>
        </a:p>
      </dgm:t>
    </dgm:pt>
    <dgm:pt modelId="{8A9A84C8-4C2C-4814-8CBA-AEFF2B678E42}" type="parTrans" cxnId="{BC3DD085-334D-4052-B400-89A47DE623E7}">
      <dgm:prSet/>
      <dgm:spPr/>
      <dgm:t>
        <a:bodyPr/>
        <a:lstStyle/>
        <a:p>
          <a:endParaRPr lang="en-US"/>
        </a:p>
      </dgm:t>
    </dgm:pt>
    <dgm:pt modelId="{86DCEEBA-988F-402B-8BEB-F7E56B1F5A2F}" type="sibTrans" cxnId="{BC3DD085-334D-4052-B400-89A47DE623E7}">
      <dgm:prSet/>
      <dgm:spPr/>
      <dgm:t>
        <a:bodyPr/>
        <a:lstStyle/>
        <a:p>
          <a:endParaRPr lang="en-US"/>
        </a:p>
      </dgm:t>
    </dgm:pt>
    <dgm:pt modelId="{6697A21E-2C00-4E4B-A45F-5C0468D7C92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Retail</a:t>
          </a:r>
          <a:endParaRPr lang="en-US" dirty="0">
            <a:solidFill>
              <a:schemeClr val="tx1"/>
            </a:solidFill>
          </a:endParaRPr>
        </a:p>
      </dgm:t>
    </dgm:pt>
    <dgm:pt modelId="{B493A75E-DF29-4565-BF33-C8C861593D6A}" type="parTrans" cxnId="{28A76F16-D4E9-42EC-9235-3CDA6A9C4187}">
      <dgm:prSet/>
      <dgm:spPr/>
      <dgm:t>
        <a:bodyPr/>
        <a:lstStyle/>
        <a:p>
          <a:endParaRPr lang="en-US"/>
        </a:p>
      </dgm:t>
    </dgm:pt>
    <dgm:pt modelId="{2B835F7F-6015-4A76-94F9-3546DD5FB279}" type="sibTrans" cxnId="{28A76F16-D4E9-42EC-9235-3CDA6A9C4187}">
      <dgm:prSet/>
      <dgm:spPr/>
      <dgm:t>
        <a:bodyPr/>
        <a:lstStyle/>
        <a:p>
          <a:endParaRPr lang="en-US"/>
        </a:p>
      </dgm:t>
    </dgm:pt>
    <dgm:pt modelId="{5616E1AD-6333-4057-96D2-9C38FFA5DCE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libri Light" panose="020F0302020204030204"/>
            </a:rPr>
            <a:t>Supermarkets</a:t>
          </a:r>
          <a:endParaRPr lang="en-US" dirty="0">
            <a:solidFill>
              <a:schemeClr val="tx1"/>
            </a:solidFill>
          </a:endParaRPr>
        </a:p>
      </dgm:t>
    </dgm:pt>
    <dgm:pt modelId="{B7376D3D-844F-4946-B69F-C413C282E794}" type="parTrans" cxnId="{A9721DEE-D026-4561-B1E7-0F8168939BAC}">
      <dgm:prSet/>
      <dgm:spPr/>
      <dgm:t>
        <a:bodyPr/>
        <a:lstStyle/>
        <a:p>
          <a:endParaRPr lang="en-US"/>
        </a:p>
      </dgm:t>
    </dgm:pt>
    <dgm:pt modelId="{93A0DAFA-06B2-4EEB-8F0E-EF9D45AFD34B}" type="sibTrans" cxnId="{A9721DEE-D026-4561-B1E7-0F8168939BAC}">
      <dgm:prSet/>
      <dgm:spPr/>
      <dgm:t>
        <a:bodyPr/>
        <a:lstStyle/>
        <a:p>
          <a:endParaRPr lang="en-US"/>
        </a:p>
      </dgm:t>
    </dgm:pt>
    <dgm:pt modelId="{9F5859A3-3AD1-4234-88C1-1516E8FB2D8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libri Light" panose="020F0302020204030204"/>
            </a:rPr>
            <a:t>Pharmacies</a:t>
          </a:r>
          <a:r>
            <a:rPr lang="en-US" dirty="0">
              <a:solidFill>
                <a:schemeClr val="tx1"/>
              </a:solidFill>
            </a:rPr>
            <a:t> and salons.</a:t>
          </a:r>
        </a:p>
      </dgm:t>
    </dgm:pt>
    <dgm:pt modelId="{EA83F916-04D8-4D88-BADE-92356950443B}" type="parTrans" cxnId="{74FDE8B4-B037-4060-882B-9A468C759E1D}">
      <dgm:prSet/>
      <dgm:spPr/>
      <dgm:t>
        <a:bodyPr/>
        <a:lstStyle/>
        <a:p>
          <a:endParaRPr lang="en-US"/>
        </a:p>
      </dgm:t>
    </dgm:pt>
    <dgm:pt modelId="{9AA0ABB7-AED3-470B-89ED-2771A51AC421}" type="sibTrans" cxnId="{74FDE8B4-B037-4060-882B-9A468C759E1D}">
      <dgm:prSet/>
      <dgm:spPr/>
      <dgm:t>
        <a:bodyPr/>
        <a:lstStyle/>
        <a:p>
          <a:endParaRPr lang="en-US"/>
        </a:p>
      </dgm:t>
    </dgm:pt>
    <dgm:pt modelId="{997CF9F7-FE1D-4A60-BDED-3B374858C6DA}">
      <dgm:prSet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Direct-to-Consumer (D2C)</a:t>
          </a:r>
          <a:r>
            <a:rPr lang="en-US" dirty="0">
              <a:solidFill>
                <a:schemeClr val="tx1"/>
              </a:solidFill>
            </a:rPr>
            <a:t>:</a:t>
          </a:r>
          <a:r>
            <a:rPr lang="en-US" dirty="0">
              <a:solidFill>
                <a:schemeClr val="tx1"/>
              </a:solidFill>
              <a:latin typeface="Calibri Light" panose="020F0302020204030204"/>
            </a:rPr>
            <a:t> </a:t>
          </a:r>
          <a:r>
            <a:rPr lang="en-US" dirty="0" err="1">
              <a:solidFill>
                <a:schemeClr val="tx1"/>
              </a:solidFill>
              <a:latin typeface="Calibri Light" panose="020F0302020204030204"/>
            </a:rPr>
            <a:t>eg.</a:t>
          </a:r>
          <a:r>
            <a:rPr lang="en-US" dirty="0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dirty="0" err="1">
              <a:solidFill>
                <a:schemeClr val="tx1"/>
              </a:solidFill>
              <a:latin typeface="Calibri Light" panose="020F0302020204030204"/>
            </a:rPr>
            <a:t>Maricos</a:t>
          </a:r>
          <a:r>
            <a:rPr lang="en-US" dirty="0">
              <a:solidFill>
                <a:schemeClr val="tx1"/>
              </a:solidFill>
            </a:rPr>
            <a:t> dedicated website</a:t>
          </a:r>
          <a:r>
            <a:rPr lang="en-US" dirty="0">
              <a:solidFill>
                <a:schemeClr val="tx1"/>
              </a:solidFill>
              <a:latin typeface="Calibri Light" panose="020F0302020204030204"/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07C7B127-A3CE-4C14-AB63-E301CDF2D937}" type="parTrans" cxnId="{9EF675F6-D26D-42F0-9F07-197602645327}">
      <dgm:prSet/>
      <dgm:spPr/>
      <dgm:t>
        <a:bodyPr/>
        <a:lstStyle/>
        <a:p>
          <a:endParaRPr lang="en-US"/>
        </a:p>
      </dgm:t>
    </dgm:pt>
    <dgm:pt modelId="{BB2DB685-C35A-4786-97EC-F08934826D31}" type="sibTrans" cxnId="{9EF675F6-D26D-42F0-9F07-197602645327}">
      <dgm:prSet/>
      <dgm:spPr/>
      <dgm:t>
        <a:bodyPr/>
        <a:lstStyle/>
        <a:p>
          <a:endParaRPr lang="en-US"/>
        </a:p>
      </dgm:t>
    </dgm:pt>
    <dgm:pt modelId="{69B7395E-B53E-4E13-BF0B-F1A8A7C8E0A1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 Light" panose="020F0302020204030204"/>
            </a:rPr>
            <a:t>Local Cosmetic shops.</a:t>
          </a:r>
        </a:p>
      </dgm:t>
    </dgm:pt>
    <dgm:pt modelId="{4161DC53-7AA0-4E5D-ADAE-7134345C93A8}" type="parTrans" cxnId="{D62DE0D3-027A-4D3D-BDDD-1D857613823A}">
      <dgm:prSet/>
      <dgm:spPr/>
    </dgm:pt>
    <dgm:pt modelId="{7653187B-FC89-40C5-A84C-160FB9ED3197}" type="sibTrans" cxnId="{D62DE0D3-027A-4D3D-BDDD-1D857613823A}">
      <dgm:prSet/>
      <dgm:spPr/>
      <dgm:t>
        <a:bodyPr/>
        <a:lstStyle/>
        <a:p>
          <a:endParaRPr lang="en-US"/>
        </a:p>
      </dgm:t>
    </dgm:pt>
    <dgm:pt modelId="{B7AD1FB6-84EB-4A95-9963-B467E56FA1D8}">
      <dgm:prSet phldr="0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mbria"/>
              <a:ea typeface="Cambria"/>
            </a:rPr>
            <a:t>Distribution Channels</a:t>
          </a:r>
        </a:p>
      </dgm:t>
    </dgm:pt>
    <dgm:pt modelId="{A0734765-9410-42C2-B8EC-95197445740B}" type="parTrans" cxnId="{ADFF3F09-6854-4F69-A128-D1683766297A}">
      <dgm:prSet/>
      <dgm:spPr/>
    </dgm:pt>
    <dgm:pt modelId="{62C34770-879F-422E-804B-79617F9ACC4B}" type="sibTrans" cxnId="{ADFF3F09-6854-4F69-A128-D1683766297A}">
      <dgm:prSet/>
      <dgm:spPr/>
    </dgm:pt>
    <dgm:pt modelId="{E1752948-10CE-45D2-86DF-F7376E40CA13}" type="pres">
      <dgm:prSet presAssocID="{07970C40-63B8-465F-AA43-62B40AF2BD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D6D7CBD-00DF-4EF2-AE4E-8757C1A803D8}" type="pres">
      <dgm:prSet presAssocID="{B7AD1FB6-84EB-4A95-9963-B467E56FA1D8}" presName="hierRoot1" presStyleCnt="0">
        <dgm:presLayoutVars>
          <dgm:hierBranch val="init"/>
        </dgm:presLayoutVars>
      </dgm:prSet>
      <dgm:spPr/>
    </dgm:pt>
    <dgm:pt modelId="{DD99EC6A-5436-492B-BE38-7FB14A40E75C}" type="pres">
      <dgm:prSet presAssocID="{B7AD1FB6-84EB-4A95-9963-B467E56FA1D8}" presName="rootComposite1" presStyleCnt="0"/>
      <dgm:spPr/>
    </dgm:pt>
    <dgm:pt modelId="{E70C29BB-D361-4F93-88B8-A4B830647324}" type="pres">
      <dgm:prSet presAssocID="{B7AD1FB6-84EB-4A95-9963-B467E56FA1D8}" presName="rootText1" presStyleLbl="node0" presStyleIdx="0" presStyleCnt="1">
        <dgm:presLayoutVars>
          <dgm:chPref val="3"/>
        </dgm:presLayoutVars>
      </dgm:prSet>
      <dgm:spPr/>
    </dgm:pt>
    <dgm:pt modelId="{87A00666-A493-4EF5-A12A-1D57C6A3BD58}" type="pres">
      <dgm:prSet presAssocID="{B7AD1FB6-84EB-4A95-9963-B467E56FA1D8}" presName="rootConnector1" presStyleLbl="node1" presStyleIdx="0" presStyleCnt="0"/>
      <dgm:spPr/>
    </dgm:pt>
    <dgm:pt modelId="{ECA012E3-B195-4AE7-BEDF-3949F391EC52}" type="pres">
      <dgm:prSet presAssocID="{B7AD1FB6-84EB-4A95-9963-B467E56FA1D8}" presName="hierChild2" presStyleCnt="0"/>
      <dgm:spPr/>
    </dgm:pt>
    <dgm:pt modelId="{1BA461C4-DF73-491A-A9F1-5F3B7F18C986}" type="pres">
      <dgm:prSet presAssocID="{4B54A5C9-BE1D-4490-BB80-38C12EC8FC57}" presName="Name37" presStyleLbl="parChTrans1D2" presStyleIdx="0" presStyleCnt="3"/>
      <dgm:spPr/>
    </dgm:pt>
    <dgm:pt modelId="{4F95FCC9-A545-4260-B9CF-718CBA115310}" type="pres">
      <dgm:prSet presAssocID="{9CA19548-A7A3-444F-890E-D2E5E3687CDC}" presName="hierRoot2" presStyleCnt="0">
        <dgm:presLayoutVars>
          <dgm:hierBranch val="init"/>
        </dgm:presLayoutVars>
      </dgm:prSet>
      <dgm:spPr/>
    </dgm:pt>
    <dgm:pt modelId="{55B07940-427B-46D6-9684-E351C366FDAC}" type="pres">
      <dgm:prSet presAssocID="{9CA19548-A7A3-444F-890E-D2E5E3687CDC}" presName="rootComposite" presStyleCnt="0"/>
      <dgm:spPr/>
    </dgm:pt>
    <dgm:pt modelId="{EF44F47E-F46D-4E85-9FD9-839A3839FF87}" type="pres">
      <dgm:prSet presAssocID="{9CA19548-A7A3-444F-890E-D2E5E3687CDC}" presName="rootText" presStyleLbl="node2" presStyleIdx="0" presStyleCnt="3">
        <dgm:presLayoutVars>
          <dgm:chPref val="3"/>
        </dgm:presLayoutVars>
      </dgm:prSet>
      <dgm:spPr/>
    </dgm:pt>
    <dgm:pt modelId="{AE93FBE5-30D2-4B08-9234-661104C2982F}" type="pres">
      <dgm:prSet presAssocID="{9CA19548-A7A3-444F-890E-D2E5E3687CDC}" presName="rootConnector" presStyleLbl="node2" presStyleIdx="0" presStyleCnt="3"/>
      <dgm:spPr/>
    </dgm:pt>
    <dgm:pt modelId="{909A4C5A-6EF7-4E9A-9853-5AC68D997915}" type="pres">
      <dgm:prSet presAssocID="{9CA19548-A7A3-444F-890E-D2E5E3687CDC}" presName="hierChild4" presStyleCnt="0"/>
      <dgm:spPr/>
    </dgm:pt>
    <dgm:pt modelId="{5457A15C-F44A-480B-8490-D6CE226BAA46}" type="pres">
      <dgm:prSet presAssocID="{19224565-2F51-4298-85B7-4F80185EBAD9}" presName="Name37" presStyleLbl="parChTrans1D3" presStyleIdx="0" presStyleCnt="5"/>
      <dgm:spPr/>
    </dgm:pt>
    <dgm:pt modelId="{6EAFBAFC-CBD5-421F-A1B7-4FB5EEBE5CE6}" type="pres">
      <dgm:prSet presAssocID="{BC6611BF-A275-4067-83EC-2C4C1B545B3E}" presName="hierRoot2" presStyleCnt="0">
        <dgm:presLayoutVars>
          <dgm:hierBranch val="init"/>
        </dgm:presLayoutVars>
      </dgm:prSet>
      <dgm:spPr/>
    </dgm:pt>
    <dgm:pt modelId="{586085F4-2970-4A9B-83F6-647C41777341}" type="pres">
      <dgm:prSet presAssocID="{BC6611BF-A275-4067-83EC-2C4C1B545B3E}" presName="rootComposite" presStyleCnt="0"/>
      <dgm:spPr/>
    </dgm:pt>
    <dgm:pt modelId="{784F2F67-06C6-4F15-A7A1-982E133308F4}" type="pres">
      <dgm:prSet presAssocID="{BC6611BF-A275-4067-83EC-2C4C1B545B3E}" presName="rootText" presStyleLbl="node3" presStyleIdx="0" presStyleCnt="5">
        <dgm:presLayoutVars>
          <dgm:chPref val="3"/>
        </dgm:presLayoutVars>
      </dgm:prSet>
      <dgm:spPr/>
    </dgm:pt>
    <dgm:pt modelId="{0C225001-F889-4986-8FA4-13DAC251A146}" type="pres">
      <dgm:prSet presAssocID="{BC6611BF-A275-4067-83EC-2C4C1B545B3E}" presName="rootConnector" presStyleLbl="node3" presStyleIdx="0" presStyleCnt="5"/>
      <dgm:spPr/>
    </dgm:pt>
    <dgm:pt modelId="{6104BD8F-2634-4865-91BB-084388C54B4F}" type="pres">
      <dgm:prSet presAssocID="{BC6611BF-A275-4067-83EC-2C4C1B545B3E}" presName="hierChild4" presStyleCnt="0"/>
      <dgm:spPr/>
    </dgm:pt>
    <dgm:pt modelId="{27A82632-F83C-4F11-9357-27B6214D93E3}" type="pres">
      <dgm:prSet presAssocID="{BC6611BF-A275-4067-83EC-2C4C1B545B3E}" presName="hierChild5" presStyleCnt="0"/>
      <dgm:spPr/>
    </dgm:pt>
    <dgm:pt modelId="{9DA2F537-1DEC-4DD1-B5BE-C0D9F2FF56D4}" type="pres">
      <dgm:prSet presAssocID="{8A9A84C8-4C2C-4814-8CBA-AEFF2B678E42}" presName="Name37" presStyleLbl="parChTrans1D3" presStyleIdx="1" presStyleCnt="5"/>
      <dgm:spPr/>
    </dgm:pt>
    <dgm:pt modelId="{F00BA1AE-4943-4877-823D-F7DA5B81AA73}" type="pres">
      <dgm:prSet presAssocID="{88996694-8BC4-4A5A-B52A-E6BB1ABF4226}" presName="hierRoot2" presStyleCnt="0">
        <dgm:presLayoutVars>
          <dgm:hierBranch val="init"/>
        </dgm:presLayoutVars>
      </dgm:prSet>
      <dgm:spPr/>
    </dgm:pt>
    <dgm:pt modelId="{840E6E48-2420-4E76-AE24-05C55471BE03}" type="pres">
      <dgm:prSet presAssocID="{88996694-8BC4-4A5A-B52A-E6BB1ABF4226}" presName="rootComposite" presStyleCnt="0"/>
      <dgm:spPr/>
    </dgm:pt>
    <dgm:pt modelId="{2BA68D4D-A07A-4802-B729-D284C175EF0E}" type="pres">
      <dgm:prSet presAssocID="{88996694-8BC4-4A5A-B52A-E6BB1ABF4226}" presName="rootText" presStyleLbl="node3" presStyleIdx="1" presStyleCnt="5">
        <dgm:presLayoutVars>
          <dgm:chPref val="3"/>
        </dgm:presLayoutVars>
      </dgm:prSet>
      <dgm:spPr/>
    </dgm:pt>
    <dgm:pt modelId="{4ECDF2EC-B06B-41E7-B723-432D265909C6}" type="pres">
      <dgm:prSet presAssocID="{88996694-8BC4-4A5A-B52A-E6BB1ABF4226}" presName="rootConnector" presStyleLbl="node3" presStyleIdx="1" presStyleCnt="5"/>
      <dgm:spPr/>
    </dgm:pt>
    <dgm:pt modelId="{36BFCC0D-BA9C-4F8B-935F-B4A6EF8EFFCD}" type="pres">
      <dgm:prSet presAssocID="{88996694-8BC4-4A5A-B52A-E6BB1ABF4226}" presName="hierChild4" presStyleCnt="0"/>
      <dgm:spPr/>
    </dgm:pt>
    <dgm:pt modelId="{618153BC-1FD7-4269-AE8D-B19CBB44504F}" type="pres">
      <dgm:prSet presAssocID="{88996694-8BC4-4A5A-B52A-E6BB1ABF4226}" presName="hierChild5" presStyleCnt="0"/>
      <dgm:spPr/>
    </dgm:pt>
    <dgm:pt modelId="{B4D94674-3EC3-4DD7-90E1-069A14BDAA26}" type="pres">
      <dgm:prSet presAssocID="{9CA19548-A7A3-444F-890E-D2E5E3687CDC}" presName="hierChild5" presStyleCnt="0"/>
      <dgm:spPr/>
    </dgm:pt>
    <dgm:pt modelId="{6A04DBE5-7F04-44EA-89C4-19AD4DCE0E9B}" type="pres">
      <dgm:prSet presAssocID="{B493A75E-DF29-4565-BF33-C8C861593D6A}" presName="Name37" presStyleLbl="parChTrans1D2" presStyleIdx="1" presStyleCnt="3"/>
      <dgm:spPr/>
    </dgm:pt>
    <dgm:pt modelId="{E3717210-CFED-4672-9250-351A9A3B31BD}" type="pres">
      <dgm:prSet presAssocID="{6697A21E-2C00-4E4B-A45F-5C0468D7C92F}" presName="hierRoot2" presStyleCnt="0">
        <dgm:presLayoutVars>
          <dgm:hierBranch val="init"/>
        </dgm:presLayoutVars>
      </dgm:prSet>
      <dgm:spPr/>
    </dgm:pt>
    <dgm:pt modelId="{B7882320-FBB2-4C5A-9DC8-25BC83223C7D}" type="pres">
      <dgm:prSet presAssocID="{6697A21E-2C00-4E4B-A45F-5C0468D7C92F}" presName="rootComposite" presStyleCnt="0"/>
      <dgm:spPr/>
    </dgm:pt>
    <dgm:pt modelId="{CC9C25D2-A317-420B-BF9C-5C95D235CC7E}" type="pres">
      <dgm:prSet presAssocID="{6697A21E-2C00-4E4B-A45F-5C0468D7C92F}" presName="rootText" presStyleLbl="node2" presStyleIdx="1" presStyleCnt="3">
        <dgm:presLayoutVars>
          <dgm:chPref val="3"/>
        </dgm:presLayoutVars>
      </dgm:prSet>
      <dgm:spPr/>
    </dgm:pt>
    <dgm:pt modelId="{27E310B9-A56D-4858-880D-A7689D056518}" type="pres">
      <dgm:prSet presAssocID="{6697A21E-2C00-4E4B-A45F-5C0468D7C92F}" presName="rootConnector" presStyleLbl="node2" presStyleIdx="1" presStyleCnt="3"/>
      <dgm:spPr/>
    </dgm:pt>
    <dgm:pt modelId="{E8B9599B-7546-4550-950A-8143A5B519C9}" type="pres">
      <dgm:prSet presAssocID="{6697A21E-2C00-4E4B-A45F-5C0468D7C92F}" presName="hierChild4" presStyleCnt="0"/>
      <dgm:spPr/>
    </dgm:pt>
    <dgm:pt modelId="{F72FCE7E-0229-40F0-80D8-C12502DDB5BF}" type="pres">
      <dgm:prSet presAssocID="{B7376D3D-844F-4946-B69F-C413C282E794}" presName="Name37" presStyleLbl="parChTrans1D3" presStyleIdx="2" presStyleCnt="5"/>
      <dgm:spPr/>
    </dgm:pt>
    <dgm:pt modelId="{4386EF28-975F-4CD5-90F6-B3F4A7649664}" type="pres">
      <dgm:prSet presAssocID="{5616E1AD-6333-4057-96D2-9C38FFA5DCEC}" presName="hierRoot2" presStyleCnt="0">
        <dgm:presLayoutVars>
          <dgm:hierBranch val="init"/>
        </dgm:presLayoutVars>
      </dgm:prSet>
      <dgm:spPr/>
    </dgm:pt>
    <dgm:pt modelId="{073CCB07-6BEE-410F-B848-C364A9BBBB74}" type="pres">
      <dgm:prSet presAssocID="{5616E1AD-6333-4057-96D2-9C38FFA5DCEC}" presName="rootComposite" presStyleCnt="0"/>
      <dgm:spPr/>
    </dgm:pt>
    <dgm:pt modelId="{795DD830-015C-4D47-8D4D-1EE60362F9EC}" type="pres">
      <dgm:prSet presAssocID="{5616E1AD-6333-4057-96D2-9C38FFA5DCEC}" presName="rootText" presStyleLbl="node3" presStyleIdx="2" presStyleCnt="5">
        <dgm:presLayoutVars>
          <dgm:chPref val="3"/>
        </dgm:presLayoutVars>
      </dgm:prSet>
      <dgm:spPr/>
    </dgm:pt>
    <dgm:pt modelId="{BEE90959-976C-4558-9E1B-3F9E6CC16C2B}" type="pres">
      <dgm:prSet presAssocID="{5616E1AD-6333-4057-96D2-9C38FFA5DCEC}" presName="rootConnector" presStyleLbl="node3" presStyleIdx="2" presStyleCnt="5"/>
      <dgm:spPr/>
    </dgm:pt>
    <dgm:pt modelId="{59C8CC61-8FC5-4D45-A810-02535735B3C3}" type="pres">
      <dgm:prSet presAssocID="{5616E1AD-6333-4057-96D2-9C38FFA5DCEC}" presName="hierChild4" presStyleCnt="0"/>
      <dgm:spPr/>
    </dgm:pt>
    <dgm:pt modelId="{D0F9B6C1-B503-4476-B9DF-7F570DFF5696}" type="pres">
      <dgm:prSet presAssocID="{5616E1AD-6333-4057-96D2-9C38FFA5DCEC}" presName="hierChild5" presStyleCnt="0"/>
      <dgm:spPr/>
    </dgm:pt>
    <dgm:pt modelId="{ADFB935D-C619-45CB-94A9-59033029E1B4}" type="pres">
      <dgm:prSet presAssocID="{4161DC53-7AA0-4E5D-ADAE-7134345C93A8}" presName="Name37" presStyleLbl="parChTrans1D3" presStyleIdx="3" presStyleCnt="5"/>
      <dgm:spPr/>
    </dgm:pt>
    <dgm:pt modelId="{1320FF3C-CBCF-455F-B785-45F239C52591}" type="pres">
      <dgm:prSet presAssocID="{69B7395E-B53E-4E13-BF0B-F1A8A7C8E0A1}" presName="hierRoot2" presStyleCnt="0">
        <dgm:presLayoutVars>
          <dgm:hierBranch val="init"/>
        </dgm:presLayoutVars>
      </dgm:prSet>
      <dgm:spPr/>
    </dgm:pt>
    <dgm:pt modelId="{8272F215-23ED-4B5F-892C-B6FD88408C54}" type="pres">
      <dgm:prSet presAssocID="{69B7395E-B53E-4E13-BF0B-F1A8A7C8E0A1}" presName="rootComposite" presStyleCnt="0"/>
      <dgm:spPr/>
    </dgm:pt>
    <dgm:pt modelId="{F74242F5-C224-4686-AE0A-39996E4FB924}" type="pres">
      <dgm:prSet presAssocID="{69B7395E-B53E-4E13-BF0B-F1A8A7C8E0A1}" presName="rootText" presStyleLbl="node3" presStyleIdx="3" presStyleCnt="5">
        <dgm:presLayoutVars>
          <dgm:chPref val="3"/>
        </dgm:presLayoutVars>
      </dgm:prSet>
      <dgm:spPr/>
    </dgm:pt>
    <dgm:pt modelId="{C10BCB6D-8149-4CFD-A4B4-B524D9E751DB}" type="pres">
      <dgm:prSet presAssocID="{69B7395E-B53E-4E13-BF0B-F1A8A7C8E0A1}" presName="rootConnector" presStyleLbl="node3" presStyleIdx="3" presStyleCnt="5"/>
      <dgm:spPr/>
    </dgm:pt>
    <dgm:pt modelId="{CB16E8C0-AF80-4EA5-BA76-95990CD84FA7}" type="pres">
      <dgm:prSet presAssocID="{69B7395E-B53E-4E13-BF0B-F1A8A7C8E0A1}" presName="hierChild4" presStyleCnt="0"/>
      <dgm:spPr/>
    </dgm:pt>
    <dgm:pt modelId="{04E5F6FB-1BC4-4BA6-A287-03E1CF35F599}" type="pres">
      <dgm:prSet presAssocID="{69B7395E-B53E-4E13-BF0B-F1A8A7C8E0A1}" presName="hierChild5" presStyleCnt="0"/>
      <dgm:spPr/>
    </dgm:pt>
    <dgm:pt modelId="{40C33AE7-1027-4FA8-86C3-BF6C9F9A3710}" type="pres">
      <dgm:prSet presAssocID="{EA83F916-04D8-4D88-BADE-92356950443B}" presName="Name37" presStyleLbl="parChTrans1D3" presStyleIdx="4" presStyleCnt="5"/>
      <dgm:spPr/>
    </dgm:pt>
    <dgm:pt modelId="{9472F527-60E0-44D7-932B-8A650B221570}" type="pres">
      <dgm:prSet presAssocID="{9F5859A3-3AD1-4234-88C1-1516E8FB2D8A}" presName="hierRoot2" presStyleCnt="0">
        <dgm:presLayoutVars>
          <dgm:hierBranch val="init"/>
        </dgm:presLayoutVars>
      </dgm:prSet>
      <dgm:spPr/>
    </dgm:pt>
    <dgm:pt modelId="{41011B5E-7E2F-4025-B0D2-921F267EF299}" type="pres">
      <dgm:prSet presAssocID="{9F5859A3-3AD1-4234-88C1-1516E8FB2D8A}" presName="rootComposite" presStyleCnt="0"/>
      <dgm:spPr/>
    </dgm:pt>
    <dgm:pt modelId="{778B2EAC-178B-4FDA-963E-101257B46702}" type="pres">
      <dgm:prSet presAssocID="{9F5859A3-3AD1-4234-88C1-1516E8FB2D8A}" presName="rootText" presStyleLbl="node3" presStyleIdx="4" presStyleCnt="5">
        <dgm:presLayoutVars>
          <dgm:chPref val="3"/>
        </dgm:presLayoutVars>
      </dgm:prSet>
      <dgm:spPr/>
    </dgm:pt>
    <dgm:pt modelId="{858CB1A5-3066-45E3-A939-A14A8B947E12}" type="pres">
      <dgm:prSet presAssocID="{9F5859A3-3AD1-4234-88C1-1516E8FB2D8A}" presName="rootConnector" presStyleLbl="node3" presStyleIdx="4" presStyleCnt="5"/>
      <dgm:spPr/>
    </dgm:pt>
    <dgm:pt modelId="{25EEF07C-3683-40F3-923F-31CF9CADE38D}" type="pres">
      <dgm:prSet presAssocID="{9F5859A3-3AD1-4234-88C1-1516E8FB2D8A}" presName="hierChild4" presStyleCnt="0"/>
      <dgm:spPr/>
    </dgm:pt>
    <dgm:pt modelId="{1199FBD1-64F9-417B-AE7E-00D00387E919}" type="pres">
      <dgm:prSet presAssocID="{9F5859A3-3AD1-4234-88C1-1516E8FB2D8A}" presName="hierChild5" presStyleCnt="0"/>
      <dgm:spPr/>
    </dgm:pt>
    <dgm:pt modelId="{2576C381-8D8D-45AD-B2BC-5C6B43ED847D}" type="pres">
      <dgm:prSet presAssocID="{6697A21E-2C00-4E4B-A45F-5C0468D7C92F}" presName="hierChild5" presStyleCnt="0"/>
      <dgm:spPr/>
    </dgm:pt>
    <dgm:pt modelId="{6724F844-C3E8-4173-87D1-D5EF1A1288EE}" type="pres">
      <dgm:prSet presAssocID="{07C7B127-A3CE-4C14-AB63-E301CDF2D937}" presName="Name37" presStyleLbl="parChTrans1D2" presStyleIdx="2" presStyleCnt="3"/>
      <dgm:spPr/>
    </dgm:pt>
    <dgm:pt modelId="{D8C8923E-7BA2-4A36-8E41-37EC1BF9C105}" type="pres">
      <dgm:prSet presAssocID="{997CF9F7-FE1D-4A60-BDED-3B374858C6DA}" presName="hierRoot2" presStyleCnt="0">
        <dgm:presLayoutVars>
          <dgm:hierBranch val="init"/>
        </dgm:presLayoutVars>
      </dgm:prSet>
      <dgm:spPr/>
    </dgm:pt>
    <dgm:pt modelId="{79F8ABC5-615B-4C53-B9E2-CA5036E1C54A}" type="pres">
      <dgm:prSet presAssocID="{997CF9F7-FE1D-4A60-BDED-3B374858C6DA}" presName="rootComposite" presStyleCnt="0"/>
      <dgm:spPr/>
    </dgm:pt>
    <dgm:pt modelId="{F0DDD451-FB6D-4FF2-81A3-7CA3B56BDAB1}" type="pres">
      <dgm:prSet presAssocID="{997CF9F7-FE1D-4A60-BDED-3B374858C6DA}" presName="rootText" presStyleLbl="node2" presStyleIdx="2" presStyleCnt="3">
        <dgm:presLayoutVars>
          <dgm:chPref val="3"/>
        </dgm:presLayoutVars>
      </dgm:prSet>
      <dgm:spPr/>
    </dgm:pt>
    <dgm:pt modelId="{AF3932E3-84D4-4FCF-926E-CD8F29447F3F}" type="pres">
      <dgm:prSet presAssocID="{997CF9F7-FE1D-4A60-BDED-3B374858C6DA}" presName="rootConnector" presStyleLbl="node2" presStyleIdx="2" presStyleCnt="3"/>
      <dgm:spPr/>
    </dgm:pt>
    <dgm:pt modelId="{C4C88909-8860-4819-AA56-24A285405F5E}" type="pres">
      <dgm:prSet presAssocID="{997CF9F7-FE1D-4A60-BDED-3B374858C6DA}" presName="hierChild4" presStyleCnt="0"/>
      <dgm:spPr/>
    </dgm:pt>
    <dgm:pt modelId="{291BBA40-B2D3-4B7E-8CE7-44C8D060775A}" type="pres">
      <dgm:prSet presAssocID="{997CF9F7-FE1D-4A60-BDED-3B374858C6DA}" presName="hierChild5" presStyleCnt="0"/>
      <dgm:spPr/>
    </dgm:pt>
    <dgm:pt modelId="{6131CC95-8930-4F42-82C8-5037C296A9DD}" type="pres">
      <dgm:prSet presAssocID="{B7AD1FB6-84EB-4A95-9963-B467E56FA1D8}" presName="hierChild3" presStyleCnt="0"/>
      <dgm:spPr/>
    </dgm:pt>
  </dgm:ptLst>
  <dgm:cxnLst>
    <dgm:cxn modelId="{0A5C9401-8EA6-4C2B-BBF0-E35AF253FB5D}" type="presOf" srcId="{EA83F916-04D8-4D88-BADE-92356950443B}" destId="{40C33AE7-1027-4FA8-86C3-BF6C9F9A3710}" srcOrd="0" destOrd="0" presId="urn:microsoft.com/office/officeart/2005/8/layout/orgChart1"/>
    <dgm:cxn modelId="{FCD6FC05-8FAF-4422-BB42-413679722713}" type="presOf" srcId="{997CF9F7-FE1D-4A60-BDED-3B374858C6DA}" destId="{F0DDD451-FB6D-4FF2-81A3-7CA3B56BDAB1}" srcOrd="0" destOrd="0" presId="urn:microsoft.com/office/officeart/2005/8/layout/orgChart1"/>
    <dgm:cxn modelId="{ADFF3F09-6854-4F69-A128-D1683766297A}" srcId="{07970C40-63B8-465F-AA43-62B40AF2BD09}" destId="{B7AD1FB6-84EB-4A95-9963-B467E56FA1D8}" srcOrd="0" destOrd="0" parTransId="{A0734765-9410-42C2-B8EC-95197445740B}" sibTransId="{62C34770-879F-422E-804B-79617F9ACC4B}"/>
    <dgm:cxn modelId="{F724F60A-FDEB-406B-8AB0-38B6CCF58BC5}" srcId="{9CA19548-A7A3-444F-890E-D2E5E3687CDC}" destId="{BC6611BF-A275-4067-83EC-2C4C1B545B3E}" srcOrd="0" destOrd="0" parTransId="{19224565-2F51-4298-85B7-4F80185EBAD9}" sibTransId="{260E92A4-A812-4675-A59C-2DAB5AC029EA}"/>
    <dgm:cxn modelId="{28A76F16-D4E9-42EC-9235-3CDA6A9C4187}" srcId="{B7AD1FB6-84EB-4A95-9963-B467E56FA1D8}" destId="{6697A21E-2C00-4E4B-A45F-5C0468D7C92F}" srcOrd="1" destOrd="0" parTransId="{B493A75E-DF29-4565-BF33-C8C861593D6A}" sibTransId="{2B835F7F-6015-4A76-94F9-3546DD5FB279}"/>
    <dgm:cxn modelId="{40B99F1F-71B4-4D64-9B23-BB862A39673C}" type="presOf" srcId="{9F5859A3-3AD1-4234-88C1-1516E8FB2D8A}" destId="{778B2EAC-178B-4FDA-963E-101257B46702}" srcOrd="0" destOrd="0" presId="urn:microsoft.com/office/officeart/2005/8/layout/orgChart1"/>
    <dgm:cxn modelId="{07216526-F13C-4F29-85BF-4D615B1270E6}" type="presOf" srcId="{07C7B127-A3CE-4C14-AB63-E301CDF2D937}" destId="{6724F844-C3E8-4173-87D1-D5EF1A1288EE}" srcOrd="0" destOrd="0" presId="urn:microsoft.com/office/officeart/2005/8/layout/orgChart1"/>
    <dgm:cxn modelId="{6BAAFF26-B604-4B04-8C41-F3BDD8B6CBE3}" type="presOf" srcId="{4B54A5C9-BE1D-4490-BB80-38C12EC8FC57}" destId="{1BA461C4-DF73-491A-A9F1-5F3B7F18C986}" srcOrd="0" destOrd="0" presId="urn:microsoft.com/office/officeart/2005/8/layout/orgChart1"/>
    <dgm:cxn modelId="{1D91E327-D70B-4B28-8A82-6672565E8FD4}" srcId="{B7AD1FB6-84EB-4A95-9963-B467E56FA1D8}" destId="{9CA19548-A7A3-444F-890E-D2E5E3687CDC}" srcOrd="0" destOrd="0" parTransId="{4B54A5C9-BE1D-4490-BB80-38C12EC8FC57}" sibTransId="{D80BF9DB-366C-4931-8C8F-D91DFB111C24}"/>
    <dgm:cxn modelId="{C55DE335-475B-409E-88CB-9CB9FCA1A2AD}" type="presOf" srcId="{9CA19548-A7A3-444F-890E-D2E5E3687CDC}" destId="{AE93FBE5-30D2-4B08-9234-661104C2982F}" srcOrd="1" destOrd="0" presId="urn:microsoft.com/office/officeart/2005/8/layout/orgChart1"/>
    <dgm:cxn modelId="{163BEE37-0A8C-4D59-BFCA-F9D626B7F78E}" type="presOf" srcId="{4161DC53-7AA0-4E5D-ADAE-7134345C93A8}" destId="{ADFB935D-C619-45CB-94A9-59033029E1B4}" srcOrd="0" destOrd="0" presId="urn:microsoft.com/office/officeart/2005/8/layout/orgChart1"/>
    <dgm:cxn modelId="{FCFA015C-F968-40A9-94E5-883CA1D2DBA4}" type="presOf" srcId="{6697A21E-2C00-4E4B-A45F-5C0468D7C92F}" destId="{CC9C25D2-A317-420B-BF9C-5C95D235CC7E}" srcOrd="0" destOrd="0" presId="urn:microsoft.com/office/officeart/2005/8/layout/orgChart1"/>
    <dgm:cxn modelId="{24CFE942-94C2-46B4-9046-5A941EEC6B91}" type="presOf" srcId="{6697A21E-2C00-4E4B-A45F-5C0468D7C92F}" destId="{27E310B9-A56D-4858-880D-A7689D056518}" srcOrd="1" destOrd="0" presId="urn:microsoft.com/office/officeart/2005/8/layout/orgChart1"/>
    <dgm:cxn modelId="{1F0C1163-3BE4-4184-ADB5-C94F865781F4}" type="presOf" srcId="{5616E1AD-6333-4057-96D2-9C38FFA5DCEC}" destId="{BEE90959-976C-4558-9E1B-3F9E6CC16C2B}" srcOrd="1" destOrd="0" presId="urn:microsoft.com/office/officeart/2005/8/layout/orgChart1"/>
    <dgm:cxn modelId="{42D99464-1A10-462D-97C1-8A47D14E93BD}" type="presOf" srcId="{BC6611BF-A275-4067-83EC-2C4C1B545B3E}" destId="{784F2F67-06C6-4F15-A7A1-982E133308F4}" srcOrd="0" destOrd="0" presId="urn:microsoft.com/office/officeart/2005/8/layout/orgChart1"/>
    <dgm:cxn modelId="{8B513F55-75A0-4E5E-8720-F97622FE8026}" type="presOf" srcId="{B7376D3D-844F-4946-B69F-C413C282E794}" destId="{F72FCE7E-0229-40F0-80D8-C12502DDB5BF}" srcOrd="0" destOrd="0" presId="urn:microsoft.com/office/officeart/2005/8/layout/orgChart1"/>
    <dgm:cxn modelId="{9B18ED56-4544-497D-A5A3-C8AE99DE9BB4}" type="presOf" srcId="{88996694-8BC4-4A5A-B52A-E6BB1ABF4226}" destId="{2BA68D4D-A07A-4802-B729-D284C175EF0E}" srcOrd="0" destOrd="0" presId="urn:microsoft.com/office/officeart/2005/8/layout/orgChart1"/>
    <dgm:cxn modelId="{D6606F77-893B-4A07-8F59-1FD2DE7DC221}" type="presOf" srcId="{19224565-2F51-4298-85B7-4F80185EBAD9}" destId="{5457A15C-F44A-480B-8490-D6CE226BAA46}" srcOrd="0" destOrd="0" presId="urn:microsoft.com/office/officeart/2005/8/layout/orgChart1"/>
    <dgm:cxn modelId="{4AABAF80-5AE5-404E-96B3-0319DC1A8505}" type="presOf" srcId="{B7AD1FB6-84EB-4A95-9963-B467E56FA1D8}" destId="{87A00666-A493-4EF5-A12A-1D57C6A3BD58}" srcOrd="1" destOrd="0" presId="urn:microsoft.com/office/officeart/2005/8/layout/orgChart1"/>
    <dgm:cxn modelId="{B7C78084-4899-494E-9733-0A380D1CB633}" type="presOf" srcId="{69B7395E-B53E-4E13-BF0B-F1A8A7C8E0A1}" destId="{C10BCB6D-8149-4CFD-A4B4-B524D9E751DB}" srcOrd="1" destOrd="0" presId="urn:microsoft.com/office/officeart/2005/8/layout/orgChart1"/>
    <dgm:cxn modelId="{BC3DD085-334D-4052-B400-89A47DE623E7}" srcId="{9CA19548-A7A3-444F-890E-D2E5E3687CDC}" destId="{88996694-8BC4-4A5A-B52A-E6BB1ABF4226}" srcOrd="1" destOrd="0" parTransId="{8A9A84C8-4C2C-4814-8CBA-AEFF2B678E42}" sibTransId="{86DCEEBA-988F-402B-8BEB-F7E56B1F5A2F}"/>
    <dgm:cxn modelId="{6254F5A1-39AC-4BB7-B17C-79BC2FA419FF}" type="presOf" srcId="{B493A75E-DF29-4565-BF33-C8C861593D6A}" destId="{6A04DBE5-7F04-44EA-89C4-19AD4DCE0E9B}" srcOrd="0" destOrd="0" presId="urn:microsoft.com/office/officeart/2005/8/layout/orgChart1"/>
    <dgm:cxn modelId="{632011A4-9E11-45BF-B8AF-30E4B487558C}" type="presOf" srcId="{9F5859A3-3AD1-4234-88C1-1516E8FB2D8A}" destId="{858CB1A5-3066-45E3-A939-A14A8B947E12}" srcOrd="1" destOrd="0" presId="urn:microsoft.com/office/officeart/2005/8/layout/orgChart1"/>
    <dgm:cxn modelId="{46A75AAD-9EB3-456E-9097-04D8439C9847}" type="presOf" srcId="{8A9A84C8-4C2C-4814-8CBA-AEFF2B678E42}" destId="{9DA2F537-1DEC-4DD1-B5BE-C0D9F2FF56D4}" srcOrd="0" destOrd="0" presId="urn:microsoft.com/office/officeart/2005/8/layout/orgChart1"/>
    <dgm:cxn modelId="{74FDE8B4-B037-4060-882B-9A468C759E1D}" srcId="{6697A21E-2C00-4E4B-A45F-5C0468D7C92F}" destId="{9F5859A3-3AD1-4234-88C1-1516E8FB2D8A}" srcOrd="2" destOrd="0" parTransId="{EA83F916-04D8-4D88-BADE-92356950443B}" sibTransId="{9AA0ABB7-AED3-470B-89ED-2771A51AC421}"/>
    <dgm:cxn modelId="{8B7435BB-1B5A-4266-A6B4-1DB8CAC7B482}" type="presOf" srcId="{07970C40-63B8-465F-AA43-62B40AF2BD09}" destId="{E1752948-10CE-45D2-86DF-F7376E40CA13}" srcOrd="0" destOrd="0" presId="urn:microsoft.com/office/officeart/2005/8/layout/orgChart1"/>
    <dgm:cxn modelId="{1419AEC8-6356-452A-BEEB-00F8ED5CC060}" type="presOf" srcId="{B7AD1FB6-84EB-4A95-9963-B467E56FA1D8}" destId="{E70C29BB-D361-4F93-88B8-A4B830647324}" srcOrd="0" destOrd="0" presId="urn:microsoft.com/office/officeart/2005/8/layout/orgChart1"/>
    <dgm:cxn modelId="{95F152D0-C498-4D24-8088-6F46E1C5F814}" type="presOf" srcId="{BC6611BF-A275-4067-83EC-2C4C1B545B3E}" destId="{0C225001-F889-4986-8FA4-13DAC251A146}" srcOrd="1" destOrd="0" presId="urn:microsoft.com/office/officeart/2005/8/layout/orgChart1"/>
    <dgm:cxn modelId="{D62DE0D3-027A-4D3D-BDDD-1D857613823A}" srcId="{6697A21E-2C00-4E4B-A45F-5C0468D7C92F}" destId="{69B7395E-B53E-4E13-BF0B-F1A8A7C8E0A1}" srcOrd="1" destOrd="0" parTransId="{4161DC53-7AA0-4E5D-ADAE-7134345C93A8}" sibTransId="{7653187B-FC89-40C5-A84C-160FB9ED3197}"/>
    <dgm:cxn modelId="{039483DA-D51C-4BE5-9A5B-573F23EFA4ED}" type="presOf" srcId="{5616E1AD-6333-4057-96D2-9C38FFA5DCEC}" destId="{795DD830-015C-4D47-8D4D-1EE60362F9EC}" srcOrd="0" destOrd="0" presId="urn:microsoft.com/office/officeart/2005/8/layout/orgChart1"/>
    <dgm:cxn modelId="{44DF9CEC-AFA9-47D7-9FA5-54DEE1D51CF4}" type="presOf" srcId="{997CF9F7-FE1D-4A60-BDED-3B374858C6DA}" destId="{AF3932E3-84D4-4FCF-926E-CD8F29447F3F}" srcOrd="1" destOrd="0" presId="urn:microsoft.com/office/officeart/2005/8/layout/orgChart1"/>
    <dgm:cxn modelId="{A9721DEE-D026-4561-B1E7-0F8168939BAC}" srcId="{6697A21E-2C00-4E4B-A45F-5C0468D7C92F}" destId="{5616E1AD-6333-4057-96D2-9C38FFA5DCEC}" srcOrd="0" destOrd="0" parTransId="{B7376D3D-844F-4946-B69F-C413C282E794}" sibTransId="{93A0DAFA-06B2-4EEB-8F0E-EF9D45AFD34B}"/>
    <dgm:cxn modelId="{A3A73DEE-37A8-44B7-9001-455F01C1DCD1}" type="presOf" srcId="{69B7395E-B53E-4E13-BF0B-F1A8A7C8E0A1}" destId="{F74242F5-C224-4686-AE0A-39996E4FB924}" srcOrd="0" destOrd="0" presId="urn:microsoft.com/office/officeart/2005/8/layout/orgChart1"/>
    <dgm:cxn modelId="{BD18E3F4-7DB2-48C4-844F-E238CF9EE1D6}" type="presOf" srcId="{9CA19548-A7A3-444F-890E-D2E5E3687CDC}" destId="{EF44F47E-F46D-4E85-9FD9-839A3839FF87}" srcOrd="0" destOrd="0" presId="urn:microsoft.com/office/officeart/2005/8/layout/orgChart1"/>
    <dgm:cxn modelId="{9EF675F6-D26D-42F0-9F07-197602645327}" srcId="{B7AD1FB6-84EB-4A95-9963-B467E56FA1D8}" destId="{997CF9F7-FE1D-4A60-BDED-3B374858C6DA}" srcOrd="2" destOrd="0" parTransId="{07C7B127-A3CE-4C14-AB63-E301CDF2D937}" sibTransId="{BB2DB685-C35A-4786-97EC-F08934826D31}"/>
    <dgm:cxn modelId="{83CCD9F8-EC18-4CA1-96E4-92DB7C5E429F}" type="presOf" srcId="{88996694-8BC4-4A5A-B52A-E6BB1ABF4226}" destId="{4ECDF2EC-B06B-41E7-B723-432D265909C6}" srcOrd="1" destOrd="0" presId="urn:microsoft.com/office/officeart/2005/8/layout/orgChart1"/>
    <dgm:cxn modelId="{503DDC32-89F1-4BFC-88BA-1D25389B7A7B}" type="presParOf" srcId="{E1752948-10CE-45D2-86DF-F7376E40CA13}" destId="{1D6D7CBD-00DF-4EF2-AE4E-8757C1A803D8}" srcOrd="0" destOrd="0" presId="urn:microsoft.com/office/officeart/2005/8/layout/orgChart1"/>
    <dgm:cxn modelId="{C4F251C8-570C-449A-B3A9-1131FE61C00D}" type="presParOf" srcId="{1D6D7CBD-00DF-4EF2-AE4E-8757C1A803D8}" destId="{DD99EC6A-5436-492B-BE38-7FB14A40E75C}" srcOrd="0" destOrd="0" presId="urn:microsoft.com/office/officeart/2005/8/layout/orgChart1"/>
    <dgm:cxn modelId="{CBE9DC78-ADAA-4267-A271-E7E45305AFEE}" type="presParOf" srcId="{DD99EC6A-5436-492B-BE38-7FB14A40E75C}" destId="{E70C29BB-D361-4F93-88B8-A4B830647324}" srcOrd="0" destOrd="0" presId="urn:microsoft.com/office/officeart/2005/8/layout/orgChart1"/>
    <dgm:cxn modelId="{CBF1FBC3-7823-49E3-9158-9758C58B48CC}" type="presParOf" srcId="{DD99EC6A-5436-492B-BE38-7FB14A40E75C}" destId="{87A00666-A493-4EF5-A12A-1D57C6A3BD58}" srcOrd="1" destOrd="0" presId="urn:microsoft.com/office/officeart/2005/8/layout/orgChart1"/>
    <dgm:cxn modelId="{983CBD6A-01E4-4038-A050-918F1A9B8F4C}" type="presParOf" srcId="{1D6D7CBD-00DF-4EF2-AE4E-8757C1A803D8}" destId="{ECA012E3-B195-4AE7-BEDF-3949F391EC52}" srcOrd="1" destOrd="0" presId="urn:microsoft.com/office/officeart/2005/8/layout/orgChart1"/>
    <dgm:cxn modelId="{3A755C4C-7482-4F83-8505-D9A2F7F6BA1F}" type="presParOf" srcId="{ECA012E3-B195-4AE7-BEDF-3949F391EC52}" destId="{1BA461C4-DF73-491A-A9F1-5F3B7F18C986}" srcOrd="0" destOrd="0" presId="urn:microsoft.com/office/officeart/2005/8/layout/orgChart1"/>
    <dgm:cxn modelId="{009FEDEB-2E76-4F8D-9A5D-4462D9085DA9}" type="presParOf" srcId="{ECA012E3-B195-4AE7-BEDF-3949F391EC52}" destId="{4F95FCC9-A545-4260-B9CF-718CBA115310}" srcOrd="1" destOrd="0" presId="urn:microsoft.com/office/officeart/2005/8/layout/orgChart1"/>
    <dgm:cxn modelId="{D9A7909E-F273-4F12-99B6-4CF33909F9DA}" type="presParOf" srcId="{4F95FCC9-A545-4260-B9CF-718CBA115310}" destId="{55B07940-427B-46D6-9684-E351C366FDAC}" srcOrd="0" destOrd="0" presId="urn:microsoft.com/office/officeart/2005/8/layout/orgChart1"/>
    <dgm:cxn modelId="{781399A3-8D1F-4430-89A7-A9139A4A87D5}" type="presParOf" srcId="{55B07940-427B-46D6-9684-E351C366FDAC}" destId="{EF44F47E-F46D-4E85-9FD9-839A3839FF87}" srcOrd="0" destOrd="0" presId="urn:microsoft.com/office/officeart/2005/8/layout/orgChart1"/>
    <dgm:cxn modelId="{084F7AE9-5D78-42B4-A20C-2487B37599AD}" type="presParOf" srcId="{55B07940-427B-46D6-9684-E351C366FDAC}" destId="{AE93FBE5-30D2-4B08-9234-661104C2982F}" srcOrd="1" destOrd="0" presId="urn:microsoft.com/office/officeart/2005/8/layout/orgChart1"/>
    <dgm:cxn modelId="{FCDB1DF6-60F4-4FF8-A79A-61DC6D57D94C}" type="presParOf" srcId="{4F95FCC9-A545-4260-B9CF-718CBA115310}" destId="{909A4C5A-6EF7-4E9A-9853-5AC68D997915}" srcOrd="1" destOrd="0" presId="urn:microsoft.com/office/officeart/2005/8/layout/orgChart1"/>
    <dgm:cxn modelId="{19565275-19FB-4E2F-BDD9-3897AC771435}" type="presParOf" srcId="{909A4C5A-6EF7-4E9A-9853-5AC68D997915}" destId="{5457A15C-F44A-480B-8490-D6CE226BAA46}" srcOrd="0" destOrd="0" presId="urn:microsoft.com/office/officeart/2005/8/layout/orgChart1"/>
    <dgm:cxn modelId="{FE2F2508-7D78-4773-91C8-DD5FC083B3A2}" type="presParOf" srcId="{909A4C5A-6EF7-4E9A-9853-5AC68D997915}" destId="{6EAFBAFC-CBD5-421F-A1B7-4FB5EEBE5CE6}" srcOrd="1" destOrd="0" presId="urn:microsoft.com/office/officeart/2005/8/layout/orgChart1"/>
    <dgm:cxn modelId="{30DE01CC-9DF5-423F-AC16-4D4B8D7414D6}" type="presParOf" srcId="{6EAFBAFC-CBD5-421F-A1B7-4FB5EEBE5CE6}" destId="{586085F4-2970-4A9B-83F6-647C41777341}" srcOrd="0" destOrd="0" presId="urn:microsoft.com/office/officeart/2005/8/layout/orgChart1"/>
    <dgm:cxn modelId="{E6E5EBD2-4F9D-45CD-862B-509C0024CC54}" type="presParOf" srcId="{586085F4-2970-4A9B-83F6-647C41777341}" destId="{784F2F67-06C6-4F15-A7A1-982E133308F4}" srcOrd="0" destOrd="0" presId="urn:microsoft.com/office/officeart/2005/8/layout/orgChart1"/>
    <dgm:cxn modelId="{56F98B35-C315-4B39-BDDB-E602E3516E29}" type="presParOf" srcId="{586085F4-2970-4A9B-83F6-647C41777341}" destId="{0C225001-F889-4986-8FA4-13DAC251A146}" srcOrd="1" destOrd="0" presId="urn:microsoft.com/office/officeart/2005/8/layout/orgChart1"/>
    <dgm:cxn modelId="{ACF65B84-A4E1-4964-BF4C-7FF6970BFF68}" type="presParOf" srcId="{6EAFBAFC-CBD5-421F-A1B7-4FB5EEBE5CE6}" destId="{6104BD8F-2634-4865-91BB-084388C54B4F}" srcOrd="1" destOrd="0" presId="urn:microsoft.com/office/officeart/2005/8/layout/orgChart1"/>
    <dgm:cxn modelId="{77867EA2-578B-43F0-92CF-3A4517BFE213}" type="presParOf" srcId="{6EAFBAFC-CBD5-421F-A1B7-4FB5EEBE5CE6}" destId="{27A82632-F83C-4F11-9357-27B6214D93E3}" srcOrd="2" destOrd="0" presId="urn:microsoft.com/office/officeart/2005/8/layout/orgChart1"/>
    <dgm:cxn modelId="{8A6F7CDC-C081-4F15-8379-8E37D15824D7}" type="presParOf" srcId="{909A4C5A-6EF7-4E9A-9853-5AC68D997915}" destId="{9DA2F537-1DEC-4DD1-B5BE-C0D9F2FF56D4}" srcOrd="2" destOrd="0" presId="urn:microsoft.com/office/officeart/2005/8/layout/orgChart1"/>
    <dgm:cxn modelId="{E6D46E44-E05B-4261-A766-1F7B075302E4}" type="presParOf" srcId="{909A4C5A-6EF7-4E9A-9853-5AC68D997915}" destId="{F00BA1AE-4943-4877-823D-F7DA5B81AA73}" srcOrd="3" destOrd="0" presId="urn:microsoft.com/office/officeart/2005/8/layout/orgChart1"/>
    <dgm:cxn modelId="{2DB7548C-7A3F-446C-BA3F-9B7F58EE46D5}" type="presParOf" srcId="{F00BA1AE-4943-4877-823D-F7DA5B81AA73}" destId="{840E6E48-2420-4E76-AE24-05C55471BE03}" srcOrd="0" destOrd="0" presId="urn:microsoft.com/office/officeart/2005/8/layout/orgChart1"/>
    <dgm:cxn modelId="{8B75A545-3752-4131-8C87-5E7B814BDCE8}" type="presParOf" srcId="{840E6E48-2420-4E76-AE24-05C55471BE03}" destId="{2BA68D4D-A07A-4802-B729-D284C175EF0E}" srcOrd="0" destOrd="0" presId="urn:microsoft.com/office/officeart/2005/8/layout/orgChart1"/>
    <dgm:cxn modelId="{5AC2C1DB-E227-4E36-8C7C-2D82F0EB48FC}" type="presParOf" srcId="{840E6E48-2420-4E76-AE24-05C55471BE03}" destId="{4ECDF2EC-B06B-41E7-B723-432D265909C6}" srcOrd="1" destOrd="0" presId="urn:microsoft.com/office/officeart/2005/8/layout/orgChart1"/>
    <dgm:cxn modelId="{E465BF2F-1C9A-4897-B91B-12E601431427}" type="presParOf" srcId="{F00BA1AE-4943-4877-823D-F7DA5B81AA73}" destId="{36BFCC0D-BA9C-4F8B-935F-B4A6EF8EFFCD}" srcOrd="1" destOrd="0" presId="urn:microsoft.com/office/officeart/2005/8/layout/orgChart1"/>
    <dgm:cxn modelId="{B6307B2E-8924-4BD1-8908-BD607BAA4700}" type="presParOf" srcId="{F00BA1AE-4943-4877-823D-F7DA5B81AA73}" destId="{618153BC-1FD7-4269-AE8D-B19CBB44504F}" srcOrd="2" destOrd="0" presId="urn:microsoft.com/office/officeart/2005/8/layout/orgChart1"/>
    <dgm:cxn modelId="{10B89C63-AC75-4B3E-B89B-B05CBAD1FA00}" type="presParOf" srcId="{4F95FCC9-A545-4260-B9CF-718CBA115310}" destId="{B4D94674-3EC3-4DD7-90E1-069A14BDAA26}" srcOrd="2" destOrd="0" presId="urn:microsoft.com/office/officeart/2005/8/layout/orgChart1"/>
    <dgm:cxn modelId="{20A8C920-008F-4598-8F34-1C8763E1C471}" type="presParOf" srcId="{ECA012E3-B195-4AE7-BEDF-3949F391EC52}" destId="{6A04DBE5-7F04-44EA-89C4-19AD4DCE0E9B}" srcOrd="2" destOrd="0" presId="urn:microsoft.com/office/officeart/2005/8/layout/orgChart1"/>
    <dgm:cxn modelId="{59888D47-26DE-4EF9-A1AB-BF33CCD7AAAF}" type="presParOf" srcId="{ECA012E3-B195-4AE7-BEDF-3949F391EC52}" destId="{E3717210-CFED-4672-9250-351A9A3B31BD}" srcOrd="3" destOrd="0" presId="urn:microsoft.com/office/officeart/2005/8/layout/orgChart1"/>
    <dgm:cxn modelId="{4F69C28D-5EFC-4089-AFB1-B7235973409A}" type="presParOf" srcId="{E3717210-CFED-4672-9250-351A9A3B31BD}" destId="{B7882320-FBB2-4C5A-9DC8-25BC83223C7D}" srcOrd="0" destOrd="0" presId="urn:microsoft.com/office/officeart/2005/8/layout/orgChart1"/>
    <dgm:cxn modelId="{FD40D850-EBE1-418A-95D2-FDB80A6BC3F6}" type="presParOf" srcId="{B7882320-FBB2-4C5A-9DC8-25BC83223C7D}" destId="{CC9C25D2-A317-420B-BF9C-5C95D235CC7E}" srcOrd="0" destOrd="0" presId="urn:microsoft.com/office/officeart/2005/8/layout/orgChart1"/>
    <dgm:cxn modelId="{B16F979A-8EFA-4EC7-9F95-526130BD909E}" type="presParOf" srcId="{B7882320-FBB2-4C5A-9DC8-25BC83223C7D}" destId="{27E310B9-A56D-4858-880D-A7689D056518}" srcOrd="1" destOrd="0" presId="urn:microsoft.com/office/officeart/2005/8/layout/orgChart1"/>
    <dgm:cxn modelId="{445C5F7F-C202-444C-8DE5-F6D1820A3603}" type="presParOf" srcId="{E3717210-CFED-4672-9250-351A9A3B31BD}" destId="{E8B9599B-7546-4550-950A-8143A5B519C9}" srcOrd="1" destOrd="0" presId="urn:microsoft.com/office/officeart/2005/8/layout/orgChart1"/>
    <dgm:cxn modelId="{93BB5774-8296-4009-BC51-0822F4868978}" type="presParOf" srcId="{E8B9599B-7546-4550-950A-8143A5B519C9}" destId="{F72FCE7E-0229-40F0-80D8-C12502DDB5BF}" srcOrd="0" destOrd="0" presId="urn:microsoft.com/office/officeart/2005/8/layout/orgChart1"/>
    <dgm:cxn modelId="{CCE4500A-0735-4907-B0AF-F82FC92C9034}" type="presParOf" srcId="{E8B9599B-7546-4550-950A-8143A5B519C9}" destId="{4386EF28-975F-4CD5-90F6-B3F4A7649664}" srcOrd="1" destOrd="0" presId="urn:microsoft.com/office/officeart/2005/8/layout/orgChart1"/>
    <dgm:cxn modelId="{091E3268-4959-43DC-9271-E8196D2D5C84}" type="presParOf" srcId="{4386EF28-975F-4CD5-90F6-B3F4A7649664}" destId="{073CCB07-6BEE-410F-B848-C364A9BBBB74}" srcOrd="0" destOrd="0" presId="urn:microsoft.com/office/officeart/2005/8/layout/orgChart1"/>
    <dgm:cxn modelId="{76F695D9-2F9C-47AB-8E08-E544C26C49E9}" type="presParOf" srcId="{073CCB07-6BEE-410F-B848-C364A9BBBB74}" destId="{795DD830-015C-4D47-8D4D-1EE60362F9EC}" srcOrd="0" destOrd="0" presId="urn:microsoft.com/office/officeart/2005/8/layout/orgChart1"/>
    <dgm:cxn modelId="{290EEA4B-B3CF-4770-B345-0A0E9B910A8B}" type="presParOf" srcId="{073CCB07-6BEE-410F-B848-C364A9BBBB74}" destId="{BEE90959-976C-4558-9E1B-3F9E6CC16C2B}" srcOrd="1" destOrd="0" presId="urn:microsoft.com/office/officeart/2005/8/layout/orgChart1"/>
    <dgm:cxn modelId="{9A0BDBB2-14F0-4508-8D1B-961A9F4402CC}" type="presParOf" srcId="{4386EF28-975F-4CD5-90F6-B3F4A7649664}" destId="{59C8CC61-8FC5-4D45-A810-02535735B3C3}" srcOrd="1" destOrd="0" presId="urn:microsoft.com/office/officeart/2005/8/layout/orgChart1"/>
    <dgm:cxn modelId="{49F02704-3576-4DAF-AD50-D90939747EC0}" type="presParOf" srcId="{4386EF28-975F-4CD5-90F6-B3F4A7649664}" destId="{D0F9B6C1-B503-4476-B9DF-7F570DFF5696}" srcOrd="2" destOrd="0" presId="urn:microsoft.com/office/officeart/2005/8/layout/orgChart1"/>
    <dgm:cxn modelId="{5F57A935-7106-4B3D-8071-90ABD740CEF8}" type="presParOf" srcId="{E8B9599B-7546-4550-950A-8143A5B519C9}" destId="{ADFB935D-C619-45CB-94A9-59033029E1B4}" srcOrd="2" destOrd="0" presId="urn:microsoft.com/office/officeart/2005/8/layout/orgChart1"/>
    <dgm:cxn modelId="{2CCCCE41-BF8A-4890-827D-F5E92EA94E04}" type="presParOf" srcId="{E8B9599B-7546-4550-950A-8143A5B519C9}" destId="{1320FF3C-CBCF-455F-B785-45F239C52591}" srcOrd="3" destOrd="0" presId="urn:microsoft.com/office/officeart/2005/8/layout/orgChart1"/>
    <dgm:cxn modelId="{036E1F41-54F4-4AAA-BFAF-15E71C185019}" type="presParOf" srcId="{1320FF3C-CBCF-455F-B785-45F239C52591}" destId="{8272F215-23ED-4B5F-892C-B6FD88408C54}" srcOrd="0" destOrd="0" presId="urn:microsoft.com/office/officeart/2005/8/layout/orgChart1"/>
    <dgm:cxn modelId="{81A8FC3B-86AE-4405-9AA5-83417343AB6D}" type="presParOf" srcId="{8272F215-23ED-4B5F-892C-B6FD88408C54}" destId="{F74242F5-C224-4686-AE0A-39996E4FB924}" srcOrd="0" destOrd="0" presId="urn:microsoft.com/office/officeart/2005/8/layout/orgChart1"/>
    <dgm:cxn modelId="{C68A5B79-AF34-4FCB-9594-7E2B4284B0E8}" type="presParOf" srcId="{8272F215-23ED-4B5F-892C-B6FD88408C54}" destId="{C10BCB6D-8149-4CFD-A4B4-B524D9E751DB}" srcOrd="1" destOrd="0" presId="urn:microsoft.com/office/officeart/2005/8/layout/orgChart1"/>
    <dgm:cxn modelId="{85CD2A4A-959D-4CE8-81CE-1310D7DB43F7}" type="presParOf" srcId="{1320FF3C-CBCF-455F-B785-45F239C52591}" destId="{CB16E8C0-AF80-4EA5-BA76-95990CD84FA7}" srcOrd="1" destOrd="0" presId="urn:microsoft.com/office/officeart/2005/8/layout/orgChart1"/>
    <dgm:cxn modelId="{92B042FF-14CE-4FD6-8E2B-50429F38DAF9}" type="presParOf" srcId="{1320FF3C-CBCF-455F-B785-45F239C52591}" destId="{04E5F6FB-1BC4-4BA6-A287-03E1CF35F599}" srcOrd="2" destOrd="0" presId="urn:microsoft.com/office/officeart/2005/8/layout/orgChart1"/>
    <dgm:cxn modelId="{A2B4AE5B-08F1-4BFA-A3F3-8F5926D264B5}" type="presParOf" srcId="{E8B9599B-7546-4550-950A-8143A5B519C9}" destId="{40C33AE7-1027-4FA8-86C3-BF6C9F9A3710}" srcOrd="4" destOrd="0" presId="urn:microsoft.com/office/officeart/2005/8/layout/orgChart1"/>
    <dgm:cxn modelId="{2B09CD93-D95F-45A9-B115-B3BCBD5BE2AB}" type="presParOf" srcId="{E8B9599B-7546-4550-950A-8143A5B519C9}" destId="{9472F527-60E0-44D7-932B-8A650B221570}" srcOrd="5" destOrd="0" presId="urn:microsoft.com/office/officeart/2005/8/layout/orgChart1"/>
    <dgm:cxn modelId="{7110190F-DD4F-498D-A523-C0A516234DB5}" type="presParOf" srcId="{9472F527-60E0-44D7-932B-8A650B221570}" destId="{41011B5E-7E2F-4025-B0D2-921F267EF299}" srcOrd="0" destOrd="0" presId="urn:microsoft.com/office/officeart/2005/8/layout/orgChart1"/>
    <dgm:cxn modelId="{7F9B019C-2BF9-4FEB-9357-8F66DDDA17B4}" type="presParOf" srcId="{41011B5E-7E2F-4025-B0D2-921F267EF299}" destId="{778B2EAC-178B-4FDA-963E-101257B46702}" srcOrd="0" destOrd="0" presId="urn:microsoft.com/office/officeart/2005/8/layout/orgChart1"/>
    <dgm:cxn modelId="{75C41C36-7245-428B-A77D-79B0C44BBDAD}" type="presParOf" srcId="{41011B5E-7E2F-4025-B0D2-921F267EF299}" destId="{858CB1A5-3066-45E3-A939-A14A8B947E12}" srcOrd="1" destOrd="0" presId="urn:microsoft.com/office/officeart/2005/8/layout/orgChart1"/>
    <dgm:cxn modelId="{FDD2C1A9-A777-4961-A9F9-C5D303C517DC}" type="presParOf" srcId="{9472F527-60E0-44D7-932B-8A650B221570}" destId="{25EEF07C-3683-40F3-923F-31CF9CADE38D}" srcOrd="1" destOrd="0" presId="urn:microsoft.com/office/officeart/2005/8/layout/orgChart1"/>
    <dgm:cxn modelId="{A1E00CC8-42BE-4C37-99D7-454A2C2E2811}" type="presParOf" srcId="{9472F527-60E0-44D7-932B-8A650B221570}" destId="{1199FBD1-64F9-417B-AE7E-00D00387E919}" srcOrd="2" destOrd="0" presId="urn:microsoft.com/office/officeart/2005/8/layout/orgChart1"/>
    <dgm:cxn modelId="{AB638C76-19DA-473D-AB59-789C7F9F349E}" type="presParOf" srcId="{E3717210-CFED-4672-9250-351A9A3B31BD}" destId="{2576C381-8D8D-45AD-B2BC-5C6B43ED847D}" srcOrd="2" destOrd="0" presId="urn:microsoft.com/office/officeart/2005/8/layout/orgChart1"/>
    <dgm:cxn modelId="{F594C535-8138-4D3B-9F9A-913D841A6A94}" type="presParOf" srcId="{ECA012E3-B195-4AE7-BEDF-3949F391EC52}" destId="{6724F844-C3E8-4173-87D1-D5EF1A1288EE}" srcOrd="4" destOrd="0" presId="urn:microsoft.com/office/officeart/2005/8/layout/orgChart1"/>
    <dgm:cxn modelId="{B9876C08-9C9A-4C74-A424-5BD9460A8707}" type="presParOf" srcId="{ECA012E3-B195-4AE7-BEDF-3949F391EC52}" destId="{D8C8923E-7BA2-4A36-8E41-37EC1BF9C105}" srcOrd="5" destOrd="0" presId="urn:microsoft.com/office/officeart/2005/8/layout/orgChart1"/>
    <dgm:cxn modelId="{D5450283-80E7-48B5-9AD3-A1051CBE3F98}" type="presParOf" srcId="{D8C8923E-7BA2-4A36-8E41-37EC1BF9C105}" destId="{79F8ABC5-615B-4C53-B9E2-CA5036E1C54A}" srcOrd="0" destOrd="0" presId="urn:microsoft.com/office/officeart/2005/8/layout/orgChart1"/>
    <dgm:cxn modelId="{F7FD6ACE-AA77-451F-AD9D-A8438D793182}" type="presParOf" srcId="{79F8ABC5-615B-4C53-B9E2-CA5036E1C54A}" destId="{F0DDD451-FB6D-4FF2-81A3-7CA3B56BDAB1}" srcOrd="0" destOrd="0" presId="urn:microsoft.com/office/officeart/2005/8/layout/orgChart1"/>
    <dgm:cxn modelId="{EF4741F6-AC2D-4F67-82FB-718A6702C1A9}" type="presParOf" srcId="{79F8ABC5-615B-4C53-B9E2-CA5036E1C54A}" destId="{AF3932E3-84D4-4FCF-926E-CD8F29447F3F}" srcOrd="1" destOrd="0" presId="urn:microsoft.com/office/officeart/2005/8/layout/orgChart1"/>
    <dgm:cxn modelId="{B1EEE5A0-F5EE-49C8-AE9A-687CA4DF0CF3}" type="presParOf" srcId="{D8C8923E-7BA2-4A36-8E41-37EC1BF9C105}" destId="{C4C88909-8860-4819-AA56-24A285405F5E}" srcOrd="1" destOrd="0" presId="urn:microsoft.com/office/officeart/2005/8/layout/orgChart1"/>
    <dgm:cxn modelId="{CF1195E1-5C6F-4677-B2E1-3B4701657BDD}" type="presParOf" srcId="{D8C8923E-7BA2-4A36-8E41-37EC1BF9C105}" destId="{291BBA40-B2D3-4B7E-8CE7-44C8D060775A}" srcOrd="2" destOrd="0" presId="urn:microsoft.com/office/officeart/2005/8/layout/orgChart1"/>
    <dgm:cxn modelId="{E613DF57-F6B0-448D-A800-E9C0C061195C}" type="presParOf" srcId="{1D6D7CBD-00DF-4EF2-AE4E-8757C1A803D8}" destId="{6131CC95-8930-4F42-82C8-5037C296A9D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343416-6C9B-4F25-97F3-8A938D2C89A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0D4D6C-07F9-40CC-9949-969518B9CCE9}">
      <dgm:prSet phldrT="[Text]" phldr="0"/>
      <dgm:spPr/>
      <dgm:t>
        <a:bodyPr/>
        <a:lstStyle/>
        <a:p>
          <a:pPr algn="l"/>
          <a:r>
            <a:rPr lang="en-US">
              <a:latin typeface="Calibri"/>
            </a:rPr>
            <a:t>Suitable for all hair types.</a:t>
          </a:r>
          <a:endParaRPr lang="en-US"/>
        </a:p>
      </dgm:t>
    </dgm:pt>
    <dgm:pt modelId="{0B6BDB7F-2061-4CCD-982E-AD223AA75551}" type="parTrans" cxnId="{05B1FCC2-043A-4BB4-93B2-98CCEBB7FD71}">
      <dgm:prSet/>
      <dgm:spPr/>
      <dgm:t>
        <a:bodyPr/>
        <a:lstStyle/>
        <a:p>
          <a:endParaRPr lang="en-US"/>
        </a:p>
      </dgm:t>
    </dgm:pt>
    <dgm:pt modelId="{7359C404-23B0-4AD1-97E6-12A82FBA6F94}" type="sibTrans" cxnId="{05B1FCC2-043A-4BB4-93B2-98CCEBB7FD71}">
      <dgm:prSet/>
      <dgm:spPr/>
      <dgm:t>
        <a:bodyPr/>
        <a:lstStyle/>
        <a:p>
          <a:endParaRPr lang="en-US"/>
        </a:p>
      </dgm:t>
    </dgm:pt>
    <dgm:pt modelId="{F44671A2-F01A-4AFA-9003-C908804EF327}">
      <dgm:prSet phldr="0"/>
      <dgm:spPr/>
      <dgm:t>
        <a:bodyPr/>
        <a:lstStyle/>
        <a:p>
          <a:pPr algn="l" rtl="0"/>
          <a:r>
            <a:rPr lang="en-US">
              <a:latin typeface="Calibri"/>
            </a:rPr>
            <a:t>Emphasize benefits</a:t>
          </a:r>
        </a:p>
      </dgm:t>
    </dgm:pt>
    <dgm:pt modelId="{51807B4A-7E68-4BE5-BBCC-98F2CD4B3942}" type="parTrans" cxnId="{F5B797EE-D261-40F4-94ED-A03A38165809}">
      <dgm:prSet/>
      <dgm:spPr/>
    </dgm:pt>
    <dgm:pt modelId="{D77C4B86-1915-496E-A671-9E3DD2827333}" type="sibTrans" cxnId="{F5B797EE-D261-40F4-94ED-A03A38165809}">
      <dgm:prSet/>
      <dgm:spPr/>
    </dgm:pt>
    <dgm:pt modelId="{A1419CC8-4CC6-4428-9784-DFD1A37BC954}">
      <dgm:prSet phldr="0"/>
      <dgm:spPr/>
      <dgm:t>
        <a:bodyPr/>
        <a:lstStyle/>
        <a:p>
          <a:pPr algn="l"/>
          <a:r>
            <a:rPr lang="en-US">
              <a:latin typeface="Calibri"/>
            </a:rPr>
            <a:t>Convenience of wipes over traditional shampoo. </a:t>
          </a:r>
        </a:p>
      </dgm:t>
    </dgm:pt>
    <dgm:pt modelId="{CF78724C-41CF-47BC-A2CE-D5B75251314D}" type="parTrans" cxnId="{5D980235-D959-4962-BAD5-00DE220A2BE1}">
      <dgm:prSet/>
      <dgm:spPr/>
    </dgm:pt>
    <dgm:pt modelId="{5642C517-1793-47AF-B6CA-D07A40C35D1A}" type="sibTrans" cxnId="{5D980235-D959-4962-BAD5-00DE220A2BE1}">
      <dgm:prSet/>
      <dgm:spPr/>
    </dgm:pt>
    <dgm:pt modelId="{4A2A5379-FABF-49B5-BAC2-84425119A241}">
      <dgm:prSet phldr="0"/>
      <dgm:spPr/>
      <dgm:t>
        <a:bodyPr/>
        <a:lstStyle/>
        <a:p>
          <a:pPr algn="l"/>
          <a:r>
            <a:rPr lang="en-US">
              <a:latin typeface="Calibri"/>
            </a:rPr>
            <a:t>Eco-friendly and biodegradable, reducing waste. </a:t>
          </a:r>
        </a:p>
      </dgm:t>
    </dgm:pt>
    <dgm:pt modelId="{883DA9EF-B932-43A0-B6FA-7DE60B424E45}" type="parTrans" cxnId="{BF7848B3-4AE8-4381-9531-DD9FEB05A036}">
      <dgm:prSet/>
      <dgm:spPr/>
    </dgm:pt>
    <dgm:pt modelId="{31E4A03F-B12E-487B-A1BD-F0593C868161}" type="sibTrans" cxnId="{BF7848B3-4AE8-4381-9531-DD9FEB05A036}">
      <dgm:prSet/>
      <dgm:spPr/>
    </dgm:pt>
    <dgm:pt modelId="{9F52FF82-D5F1-4D5F-8F7A-89AD0A120A69}" type="pres">
      <dgm:prSet presAssocID="{6D343416-6C9B-4F25-97F3-8A938D2C89A9}" presName="linear" presStyleCnt="0">
        <dgm:presLayoutVars>
          <dgm:animLvl val="lvl"/>
          <dgm:resizeHandles val="exact"/>
        </dgm:presLayoutVars>
      </dgm:prSet>
      <dgm:spPr/>
    </dgm:pt>
    <dgm:pt modelId="{E04520BA-C598-4369-9666-7C0520288423}" type="pres">
      <dgm:prSet presAssocID="{F44671A2-F01A-4AFA-9003-C908804EF3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A6899D0-D1D1-4F64-A6D5-48F7884F3336}" type="pres">
      <dgm:prSet presAssocID="{F44671A2-F01A-4AFA-9003-C908804EF32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530C801-D4B1-4E79-B21F-AE5E2A5B3C1C}" type="presOf" srcId="{F44671A2-F01A-4AFA-9003-C908804EF327}" destId="{E04520BA-C598-4369-9666-7C0520288423}" srcOrd="0" destOrd="0" presId="urn:microsoft.com/office/officeart/2005/8/layout/vList2"/>
    <dgm:cxn modelId="{7619FB04-CFC8-4719-9D5F-217D1EC942C6}" type="presOf" srcId="{980D4D6C-07F9-40CC-9949-969518B9CCE9}" destId="{BA6899D0-D1D1-4F64-A6D5-48F7884F3336}" srcOrd="0" destOrd="2" presId="urn:microsoft.com/office/officeart/2005/8/layout/vList2"/>
    <dgm:cxn modelId="{741BE627-D805-4131-8727-C5A1F0A93F4C}" type="presOf" srcId="{6D343416-6C9B-4F25-97F3-8A938D2C89A9}" destId="{9F52FF82-D5F1-4D5F-8F7A-89AD0A120A69}" srcOrd="0" destOrd="0" presId="urn:microsoft.com/office/officeart/2005/8/layout/vList2"/>
    <dgm:cxn modelId="{5D980235-D959-4962-BAD5-00DE220A2BE1}" srcId="{F44671A2-F01A-4AFA-9003-C908804EF327}" destId="{A1419CC8-4CC6-4428-9784-DFD1A37BC954}" srcOrd="0" destOrd="0" parTransId="{CF78724C-41CF-47BC-A2CE-D5B75251314D}" sibTransId="{5642C517-1793-47AF-B6CA-D07A40C35D1A}"/>
    <dgm:cxn modelId="{50C5314E-86D0-4B66-93F6-E61CFE8C2D6E}" type="presOf" srcId="{A1419CC8-4CC6-4428-9784-DFD1A37BC954}" destId="{BA6899D0-D1D1-4F64-A6D5-48F7884F3336}" srcOrd="0" destOrd="0" presId="urn:microsoft.com/office/officeart/2005/8/layout/vList2"/>
    <dgm:cxn modelId="{46391C7A-A38C-423E-8436-6B907CF368B9}" type="presOf" srcId="{4A2A5379-FABF-49B5-BAC2-84425119A241}" destId="{BA6899D0-D1D1-4F64-A6D5-48F7884F3336}" srcOrd="0" destOrd="1" presId="urn:microsoft.com/office/officeart/2005/8/layout/vList2"/>
    <dgm:cxn modelId="{BF7848B3-4AE8-4381-9531-DD9FEB05A036}" srcId="{F44671A2-F01A-4AFA-9003-C908804EF327}" destId="{4A2A5379-FABF-49B5-BAC2-84425119A241}" srcOrd="1" destOrd="0" parTransId="{883DA9EF-B932-43A0-B6FA-7DE60B424E45}" sibTransId="{31E4A03F-B12E-487B-A1BD-F0593C868161}"/>
    <dgm:cxn modelId="{05B1FCC2-043A-4BB4-93B2-98CCEBB7FD71}" srcId="{F44671A2-F01A-4AFA-9003-C908804EF327}" destId="{980D4D6C-07F9-40CC-9949-969518B9CCE9}" srcOrd="2" destOrd="0" parTransId="{0B6BDB7F-2061-4CCD-982E-AD223AA75551}" sibTransId="{7359C404-23B0-4AD1-97E6-12A82FBA6F94}"/>
    <dgm:cxn modelId="{F5B797EE-D261-40F4-94ED-A03A38165809}" srcId="{6D343416-6C9B-4F25-97F3-8A938D2C89A9}" destId="{F44671A2-F01A-4AFA-9003-C908804EF327}" srcOrd="0" destOrd="0" parTransId="{51807B4A-7E68-4BE5-BBCC-98F2CD4B3942}" sibTransId="{D77C4B86-1915-496E-A671-9E3DD2827333}"/>
    <dgm:cxn modelId="{E311797D-B2C7-4D8F-A158-6E8EFEDC031B}" type="presParOf" srcId="{9F52FF82-D5F1-4D5F-8F7A-89AD0A120A69}" destId="{E04520BA-C598-4369-9666-7C0520288423}" srcOrd="0" destOrd="0" presId="urn:microsoft.com/office/officeart/2005/8/layout/vList2"/>
    <dgm:cxn modelId="{DE04A918-22C1-4680-A03C-C10B92B6D63C}" type="presParOf" srcId="{9F52FF82-D5F1-4D5F-8F7A-89AD0A120A69}" destId="{BA6899D0-D1D1-4F64-A6D5-48F7884F333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44798-5E0F-4A86-B294-5AE173762D06}">
      <dsp:nvSpPr>
        <dsp:cNvPr id="0" name=""/>
        <dsp:cNvSpPr/>
      </dsp:nvSpPr>
      <dsp:spPr>
        <a:xfrm>
          <a:off x="0" y="556"/>
          <a:ext cx="5910548" cy="13017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31199-6882-4581-8E9D-401A57BA93E2}">
      <dsp:nvSpPr>
        <dsp:cNvPr id="0" name=""/>
        <dsp:cNvSpPr/>
      </dsp:nvSpPr>
      <dsp:spPr>
        <a:xfrm>
          <a:off x="393773" y="293445"/>
          <a:ext cx="715952" cy="7159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4B5AA-C9B2-430D-BB8C-27E12239073E}">
      <dsp:nvSpPr>
        <dsp:cNvPr id="0" name=""/>
        <dsp:cNvSpPr/>
      </dsp:nvSpPr>
      <dsp:spPr>
        <a:xfrm>
          <a:off x="1503499" y="556"/>
          <a:ext cx="4407048" cy="130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67" tIns="137767" rIns="137767" bIns="1377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Instant Hair Refresh:</a:t>
          </a:r>
          <a:r>
            <a:rPr lang="en-GB" sz="1600" kern="1200"/>
            <a:t> With just one wipe, remove excess oil, dirt, and odour, leaving hair feeling fresh and clean in seconds!</a:t>
          </a:r>
          <a:endParaRPr lang="en-US" sz="1600" kern="1200"/>
        </a:p>
      </dsp:txBody>
      <dsp:txXfrm>
        <a:off x="1503499" y="556"/>
        <a:ext cx="4407048" cy="1301731"/>
      </dsp:txXfrm>
    </dsp:sp>
    <dsp:sp modelId="{F54C5989-10D6-42E4-87FC-9E8B1FF2ED4F}">
      <dsp:nvSpPr>
        <dsp:cNvPr id="0" name=""/>
        <dsp:cNvSpPr/>
      </dsp:nvSpPr>
      <dsp:spPr>
        <a:xfrm>
          <a:off x="0" y="1627720"/>
          <a:ext cx="5910548" cy="13017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8EAA8-D5CD-4D13-B108-9EE6DF1D2F7F}">
      <dsp:nvSpPr>
        <dsp:cNvPr id="0" name=""/>
        <dsp:cNvSpPr/>
      </dsp:nvSpPr>
      <dsp:spPr>
        <a:xfrm>
          <a:off x="393773" y="1920610"/>
          <a:ext cx="715952" cy="7159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0E80A-0DFF-4A76-84FF-C120AA0DD41D}">
      <dsp:nvSpPr>
        <dsp:cNvPr id="0" name=""/>
        <dsp:cNvSpPr/>
      </dsp:nvSpPr>
      <dsp:spPr>
        <a:xfrm>
          <a:off x="1503499" y="1627720"/>
          <a:ext cx="4407048" cy="130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67" tIns="137767" rIns="137767" bIns="1377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Individually packaged wipes</a:t>
          </a:r>
          <a:r>
            <a:rPr lang="en-GB" sz="1600" kern="1200"/>
            <a:t> make it easy to carry and use anytime, anywhere whether at work, the gym, during travel, or after outdoor activities.</a:t>
          </a:r>
          <a:endParaRPr lang="en-US" sz="1600" kern="1200"/>
        </a:p>
      </dsp:txBody>
      <dsp:txXfrm>
        <a:off x="1503499" y="1627720"/>
        <a:ext cx="4407048" cy="1301731"/>
      </dsp:txXfrm>
    </dsp:sp>
    <dsp:sp modelId="{F16360A5-216A-4D81-B55B-6A1947175EA4}">
      <dsp:nvSpPr>
        <dsp:cNvPr id="0" name=""/>
        <dsp:cNvSpPr/>
      </dsp:nvSpPr>
      <dsp:spPr>
        <a:xfrm>
          <a:off x="0" y="3254885"/>
          <a:ext cx="5910548" cy="130173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2C64B-B916-486E-8962-640CBAF15837}">
      <dsp:nvSpPr>
        <dsp:cNvPr id="0" name=""/>
        <dsp:cNvSpPr/>
      </dsp:nvSpPr>
      <dsp:spPr>
        <a:xfrm>
          <a:off x="393773" y="3547774"/>
          <a:ext cx="715952" cy="7159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59E4F-5BC3-4D9F-88CD-C5A5C9B9F59A}">
      <dsp:nvSpPr>
        <dsp:cNvPr id="0" name=""/>
        <dsp:cNvSpPr/>
      </dsp:nvSpPr>
      <dsp:spPr>
        <a:xfrm>
          <a:off x="1503499" y="3254885"/>
          <a:ext cx="4407048" cy="1301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67" tIns="137767" rIns="137767" bIns="1377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Eco-Friendly Design:</a:t>
          </a:r>
          <a:r>
            <a:rPr lang="en-GB" sz="1600" kern="1200"/>
            <a:t> Made from biodegradable materials with recyclable packaging</a:t>
          </a:r>
          <a:r>
            <a:rPr lang="en-GB" sz="1600" kern="1200">
              <a:latin typeface="Calibri Light" panose="020F0302020204030204"/>
            </a:rPr>
            <a:t>.</a:t>
          </a:r>
          <a:r>
            <a:rPr lang="en-GB" sz="1600" kern="1200"/>
            <a:t> </a:t>
          </a:r>
          <a:r>
            <a:rPr lang="en-GB" sz="1600" kern="1200">
              <a:latin typeface="Calibri Light" panose="020F0302020204030204"/>
            </a:rPr>
            <a:t>It offers</a:t>
          </a:r>
          <a:r>
            <a:rPr lang="en-GB" sz="1600" kern="1200"/>
            <a:t> a sustainable alternative to traditional dry shampoos.</a:t>
          </a:r>
          <a:endParaRPr lang="en-US" sz="1600" kern="1200"/>
        </a:p>
      </dsp:txBody>
      <dsp:txXfrm>
        <a:off x="1503499" y="3254885"/>
        <a:ext cx="4407048" cy="1301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6DC1-BC71-47BC-BBE7-0A4C9CEB204F}">
      <dsp:nvSpPr>
        <dsp:cNvPr id="0" name=""/>
        <dsp:cNvSpPr/>
      </dsp:nvSpPr>
      <dsp:spPr>
        <a:xfrm>
          <a:off x="0" y="2067"/>
          <a:ext cx="6204333" cy="1047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8AA86-940E-420A-B4BD-3CABAEC8FAE7}">
      <dsp:nvSpPr>
        <dsp:cNvPr id="0" name=""/>
        <dsp:cNvSpPr/>
      </dsp:nvSpPr>
      <dsp:spPr>
        <a:xfrm>
          <a:off x="316914" y="237788"/>
          <a:ext cx="576208" cy="576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2AB7E-0A3F-4ED0-966F-DBD3A6EA3D37}">
      <dsp:nvSpPr>
        <dsp:cNvPr id="0" name=""/>
        <dsp:cNvSpPr/>
      </dsp:nvSpPr>
      <dsp:spPr>
        <a:xfrm>
          <a:off x="1210037" y="2067"/>
          <a:ext cx="4994296" cy="104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76" tIns="110876" rIns="110876" bIns="1108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"/>
              <a:ea typeface="Calibri"/>
              <a:cs typeface="Calibri"/>
            </a:rPr>
            <a:t>Infused with </a:t>
          </a:r>
          <a:r>
            <a:rPr lang="en-GB" sz="1700" b="1" kern="1200">
              <a:latin typeface="Calibri"/>
              <a:ea typeface="Calibri"/>
              <a:cs typeface="Calibri"/>
            </a:rPr>
            <a:t>natural oils</a:t>
          </a:r>
          <a:r>
            <a:rPr lang="en-GB" sz="1700" kern="1200">
              <a:latin typeface="Calibri"/>
              <a:ea typeface="Calibri"/>
              <a:cs typeface="Calibri"/>
            </a:rPr>
            <a:t> (e.g., coconut, argan) and </a:t>
          </a:r>
          <a:r>
            <a:rPr lang="en-GB" sz="1700" b="1" kern="1200">
              <a:latin typeface="Calibri"/>
              <a:ea typeface="Calibri"/>
              <a:cs typeface="Calibri"/>
            </a:rPr>
            <a:t>vitamins</a:t>
          </a:r>
          <a:r>
            <a:rPr lang="en-GB" sz="1700" kern="1200">
              <a:latin typeface="Calibri"/>
              <a:ea typeface="Calibri"/>
              <a:cs typeface="Calibri"/>
            </a:rPr>
            <a:t> (e.g., Vitamin E) to clean, nourish and protect the hair.</a:t>
          </a:r>
          <a:endParaRPr lang="en-US" sz="1700" kern="1200">
            <a:latin typeface="Calibri"/>
            <a:ea typeface="Calibri"/>
            <a:cs typeface="Calibri"/>
          </a:endParaRPr>
        </a:p>
      </dsp:txBody>
      <dsp:txXfrm>
        <a:off x="1210037" y="2067"/>
        <a:ext cx="4994296" cy="1047651"/>
      </dsp:txXfrm>
    </dsp:sp>
    <dsp:sp modelId="{EF2D4420-24DE-4D4D-B0F6-6D518AB43515}">
      <dsp:nvSpPr>
        <dsp:cNvPr id="0" name=""/>
        <dsp:cNvSpPr/>
      </dsp:nvSpPr>
      <dsp:spPr>
        <a:xfrm>
          <a:off x="0" y="1311631"/>
          <a:ext cx="6204333" cy="1047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64F5C-4987-4894-9110-504F41496FC0}">
      <dsp:nvSpPr>
        <dsp:cNvPr id="0" name=""/>
        <dsp:cNvSpPr/>
      </dsp:nvSpPr>
      <dsp:spPr>
        <a:xfrm>
          <a:off x="316914" y="1547353"/>
          <a:ext cx="576208" cy="576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9A979-6DA0-418A-8CE2-89D68198A21A}">
      <dsp:nvSpPr>
        <dsp:cNvPr id="0" name=""/>
        <dsp:cNvSpPr/>
      </dsp:nvSpPr>
      <dsp:spPr>
        <a:xfrm>
          <a:off x="1210037" y="1311631"/>
          <a:ext cx="4994296" cy="104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76" tIns="110876" rIns="110876" bIns="1108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"/>
              <a:ea typeface="Calibri"/>
              <a:cs typeface="Calibri"/>
            </a:rPr>
            <a:t>Unlike powders or sprays, the wipe format </a:t>
          </a:r>
          <a:r>
            <a:rPr lang="en-GB" sz="1700" b="1" kern="1200">
              <a:latin typeface="Calibri"/>
              <a:ea typeface="Calibri"/>
              <a:cs typeface="Calibri"/>
            </a:rPr>
            <a:t>ensures no residue</a:t>
          </a:r>
          <a:r>
            <a:rPr lang="en-GB" sz="1700" kern="1200">
              <a:latin typeface="Calibri"/>
              <a:ea typeface="Calibri"/>
              <a:cs typeface="Calibri"/>
            </a:rPr>
            <a:t>, making it ideal for </a:t>
          </a:r>
          <a:r>
            <a:rPr lang="en-GB" sz="1700" b="1" kern="1200">
              <a:latin typeface="Calibri"/>
              <a:ea typeface="Calibri"/>
              <a:cs typeface="Calibri"/>
            </a:rPr>
            <a:t>quick touch-ups</a:t>
          </a:r>
          <a:r>
            <a:rPr lang="en-GB" sz="1700" kern="1200">
              <a:latin typeface="Calibri"/>
              <a:ea typeface="Calibri"/>
              <a:cs typeface="Calibri"/>
            </a:rPr>
            <a:t> without the hassle of cleaning hair.</a:t>
          </a:r>
          <a:endParaRPr lang="en-US" sz="1700" kern="1200">
            <a:latin typeface="Calibri"/>
            <a:ea typeface="Calibri"/>
            <a:cs typeface="Calibri"/>
          </a:endParaRPr>
        </a:p>
      </dsp:txBody>
      <dsp:txXfrm>
        <a:off x="1210037" y="1311631"/>
        <a:ext cx="4994296" cy="1047651"/>
      </dsp:txXfrm>
    </dsp:sp>
    <dsp:sp modelId="{52509E5A-C034-434F-AAB3-9BB98DE687D2}">
      <dsp:nvSpPr>
        <dsp:cNvPr id="0" name=""/>
        <dsp:cNvSpPr/>
      </dsp:nvSpPr>
      <dsp:spPr>
        <a:xfrm>
          <a:off x="0" y="2621196"/>
          <a:ext cx="6204333" cy="1047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77FC0-E139-478E-BF0B-AC9D0ACD2FB0}">
      <dsp:nvSpPr>
        <dsp:cNvPr id="0" name=""/>
        <dsp:cNvSpPr/>
      </dsp:nvSpPr>
      <dsp:spPr>
        <a:xfrm>
          <a:off x="316914" y="2856918"/>
          <a:ext cx="576208" cy="5762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2ABE1-DEBF-4967-963E-ED92AE38D94E}">
      <dsp:nvSpPr>
        <dsp:cNvPr id="0" name=""/>
        <dsp:cNvSpPr/>
      </dsp:nvSpPr>
      <dsp:spPr>
        <a:xfrm>
          <a:off x="1210037" y="2621196"/>
          <a:ext cx="4994296" cy="104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76" tIns="110876" rIns="110876" bIns="1108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"/>
              <a:ea typeface="Calibri"/>
              <a:cs typeface="Calibri"/>
            </a:rPr>
            <a:t>Available in </a:t>
          </a:r>
          <a:r>
            <a:rPr lang="en-GB" sz="1700" b="1" kern="1200">
              <a:latin typeface="Calibri"/>
              <a:ea typeface="Calibri"/>
              <a:cs typeface="Calibri"/>
            </a:rPr>
            <a:t>refreshing fragrances </a:t>
          </a:r>
          <a:r>
            <a:rPr lang="en-GB" sz="1700" kern="1200">
              <a:latin typeface="Calibri"/>
              <a:ea typeface="Calibri"/>
              <a:cs typeface="Calibri"/>
            </a:rPr>
            <a:t>like lavender, citrus, and coconut, or fragrance-free options for sensitive users. </a:t>
          </a:r>
        </a:p>
      </dsp:txBody>
      <dsp:txXfrm>
        <a:off x="1210037" y="2621196"/>
        <a:ext cx="4994296" cy="1047651"/>
      </dsp:txXfrm>
    </dsp:sp>
    <dsp:sp modelId="{1A7EA54D-E146-435E-9E73-9034D5D33F9E}">
      <dsp:nvSpPr>
        <dsp:cNvPr id="0" name=""/>
        <dsp:cNvSpPr/>
      </dsp:nvSpPr>
      <dsp:spPr>
        <a:xfrm>
          <a:off x="0" y="3930761"/>
          <a:ext cx="6204333" cy="1047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66A2A-EF63-41FC-82F3-93AB8810EF72}">
      <dsp:nvSpPr>
        <dsp:cNvPr id="0" name=""/>
        <dsp:cNvSpPr/>
      </dsp:nvSpPr>
      <dsp:spPr>
        <a:xfrm>
          <a:off x="316914" y="4166482"/>
          <a:ext cx="576208" cy="5762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D2222-CFAB-4334-80DC-BA8EB55EAD8D}">
      <dsp:nvSpPr>
        <dsp:cNvPr id="0" name=""/>
        <dsp:cNvSpPr/>
      </dsp:nvSpPr>
      <dsp:spPr>
        <a:xfrm>
          <a:off x="1210037" y="3930761"/>
          <a:ext cx="4994296" cy="104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76" tIns="110876" rIns="110876" bIns="11087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"/>
              <a:ea typeface="Calibri"/>
              <a:cs typeface="Calibri"/>
            </a:rPr>
            <a:t>Suitable for all hair types and textures, offering a lightweight formula that </a:t>
          </a:r>
          <a:r>
            <a:rPr lang="en-GB" sz="1700" b="1" kern="1200">
              <a:latin typeface="Calibri"/>
              <a:ea typeface="Calibri"/>
              <a:cs typeface="Calibri"/>
            </a:rPr>
            <a:t>doesn’t weigh hair down</a:t>
          </a:r>
          <a:r>
            <a:rPr lang="en-GB" sz="1700" kern="1200">
              <a:latin typeface="Calibri"/>
              <a:ea typeface="Calibri"/>
              <a:cs typeface="Calibri"/>
            </a:rPr>
            <a:t>.</a:t>
          </a:r>
          <a:endParaRPr lang="en-US" sz="1700" kern="1200">
            <a:latin typeface="Calibri"/>
            <a:ea typeface="Calibri"/>
            <a:cs typeface="Calibri"/>
          </a:endParaRPr>
        </a:p>
      </dsp:txBody>
      <dsp:txXfrm>
        <a:off x="1210037" y="3930761"/>
        <a:ext cx="4994296" cy="10476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BACDF-82E9-4929-8302-4A673F4A3941}">
      <dsp:nvSpPr>
        <dsp:cNvPr id="0" name=""/>
        <dsp:cNvSpPr/>
      </dsp:nvSpPr>
      <dsp:spPr>
        <a:xfrm>
          <a:off x="3915052" y="1630619"/>
          <a:ext cx="201940" cy="253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993"/>
              </a:lnTo>
              <a:lnTo>
                <a:pt x="201940" y="25309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03ACD-D818-482A-BFE4-E500BE4E9A3B}">
      <dsp:nvSpPr>
        <dsp:cNvPr id="0" name=""/>
        <dsp:cNvSpPr/>
      </dsp:nvSpPr>
      <dsp:spPr>
        <a:xfrm>
          <a:off x="3915052" y="1630619"/>
          <a:ext cx="201940" cy="1575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5139"/>
              </a:lnTo>
              <a:lnTo>
                <a:pt x="201940" y="15751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61017-00A8-4F66-B55B-FB59205F6CC6}">
      <dsp:nvSpPr>
        <dsp:cNvPr id="0" name=""/>
        <dsp:cNvSpPr/>
      </dsp:nvSpPr>
      <dsp:spPr>
        <a:xfrm>
          <a:off x="3915052" y="1630619"/>
          <a:ext cx="201940" cy="619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285"/>
              </a:lnTo>
              <a:lnTo>
                <a:pt x="201940" y="619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8AB07B-0057-40C9-91C3-279E8C975733}">
      <dsp:nvSpPr>
        <dsp:cNvPr id="0" name=""/>
        <dsp:cNvSpPr/>
      </dsp:nvSpPr>
      <dsp:spPr>
        <a:xfrm>
          <a:off x="2824570" y="674765"/>
          <a:ext cx="1628990" cy="282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58"/>
              </a:lnTo>
              <a:lnTo>
                <a:pt x="1628990" y="141358"/>
              </a:lnTo>
              <a:lnTo>
                <a:pt x="1628990" y="2827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16BE2-36C9-40E7-98C1-63F99CCE03ED}">
      <dsp:nvSpPr>
        <dsp:cNvPr id="0" name=""/>
        <dsp:cNvSpPr/>
      </dsp:nvSpPr>
      <dsp:spPr>
        <a:xfrm>
          <a:off x="2286061" y="1630619"/>
          <a:ext cx="201940" cy="253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993"/>
              </a:lnTo>
              <a:lnTo>
                <a:pt x="201940" y="25309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1C129-B114-40C6-877D-9441435861CA}">
      <dsp:nvSpPr>
        <dsp:cNvPr id="0" name=""/>
        <dsp:cNvSpPr/>
      </dsp:nvSpPr>
      <dsp:spPr>
        <a:xfrm>
          <a:off x="2286061" y="1630619"/>
          <a:ext cx="201940" cy="1575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5139"/>
              </a:lnTo>
              <a:lnTo>
                <a:pt x="201940" y="15751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74E91-D3E3-4A4F-AE2F-D3ED282E9C92}">
      <dsp:nvSpPr>
        <dsp:cNvPr id="0" name=""/>
        <dsp:cNvSpPr/>
      </dsp:nvSpPr>
      <dsp:spPr>
        <a:xfrm>
          <a:off x="2286061" y="1630619"/>
          <a:ext cx="201940" cy="619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285"/>
              </a:lnTo>
              <a:lnTo>
                <a:pt x="201940" y="619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941DA-8EFE-4FFC-BC8B-C968CE6C69A4}">
      <dsp:nvSpPr>
        <dsp:cNvPr id="0" name=""/>
        <dsp:cNvSpPr/>
      </dsp:nvSpPr>
      <dsp:spPr>
        <a:xfrm>
          <a:off x="2778850" y="674765"/>
          <a:ext cx="91440" cy="2827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7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82CAC-AE5D-48D7-90CC-3D19A1C180AB}">
      <dsp:nvSpPr>
        <dsp:cNvPr id="0" name=""/>
        <dsp:cNvSpPr/>
      </dsp:nvSpPr>
      <dsp:spPr>
        <a:xfrm>
          <a:off x="657070" y="1630619"/>
          <a:ext cx="201940" cy="253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993"/>
              </a:lnTo>
              <a:lnTo>
                <a:pt x="201940" y="25309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437B15-2D3D-4889-B07D-B17904329DAD}">
      <dsp:nvSpPr>
        <dsp:cNvPr id="0" name=""/>
        <dsp:cNvSpPr/>
      </dsp:nvSpPr>
      <dsp:spPr>
        <a:xfrm>
          <a:off x="657070" y="1630619"/>
          <a:ext cx="201940" cy="1575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5139"/>
              </a:lnTo>
              <a:lnTo>
                <a:pt x="201940" y="15751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3B51C-829A-42D5-A7B7-61718F3349AB}">
      <dsp:nvSpPr>
        <dsp:cNvPr id="0" name=""/>
        <dsp:cNvSpPr/>
      </dsp:nvSpPr>
      <dsp:spPr>
        <a:xfrm>
          <a:off x="657070" y="1630619"/>
          <a:ext cx="201940" cy="619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9285"/>
              </a:lnTo>
              <a:lnTo>
                <a:pt x="201940" y="6192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463D6-C852-494B-B64F-97E357EDD356}">
      <dsp:nvSpPr>
        <dsp:cNvPr id="0" name=""/>
        <dsp:cNvSpPr/>
      </dsp:nvSpPr>
      <dsp:spPr>
        <a:xfrm>
          <a:off x="1195580" y="674765"/>
          <a:ext cx="1628990" cy="282717"/>
        </a:xfrm>
        <a:custGeom>
          <a:avLst/>
          <a:gdLst/>
          <a:ahLst/>
          <a:cxnLst/>
          <a:rect l="0" t="0" r="0" b="0"/>
          <a:pathLst>
            <a:path>
              <a:moveTo>
                <a:pt x="1628990" y="0"/>
              </a:moveTo>
              <a:lnTo>
                <a:pt x="1628990" y="141358"/>
              </a:lnTo>
              <a:lnTo>
                <a:pt x="0" y="141358"/>
              </a:lnTo>
              <a:lnTo>
                <a:pt x="0" y="2827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3709C-4606-4FBB-891B-A4636063AAA8}">
      <dsp:nvSpPr>
        <dsp:cNvPr id="0" name=""/>
        <dsp:cNvSpPr/>
      </dsp:nvSpPr>
      <dsp:spPr>
        <a:xfrm>
          <a:off x="2151434" y="1628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Promotion Strategy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2151434" y="1628"/>
        <a:ext cx="1346273" cy="673136"/>
      </dsp:txXfrm>
    </dsp:sp>
    <dsp:sp modelId="{95A90708-08BF-4023-8507-CF31DCDCF876}">
      <dsp:nvSpPr>
        <dsp:cNvPr id="0" name=""/>
        <dsp:cNvSpPr/>
      </dsp:nvSpPr>
      <dsp:spPr>
        <a:xfrm>
          <a:off x="522443" y="957482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Digital Marketing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522443" y="957482"/>
        <a:ext cx="1346273" cy="673136"/>
      </dsp:txXfrm>
    </dsp:sp>
    <dsp:sp modelId="{C70A4856-FDAD-4DD8-97EE-C023BF644C39}">
      <dsp:nvSpPr>
        <dsp:cNvPr id="0" name=""/>
        <dsp:cNvSpPr/>
      </dsp:nvSpPr>
      <dsp:spPr>
        <a:xfrm>
          <a:off x="859011" y="1913336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Social Media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859011" y="1913336"/>
        <a:ext cx="1346273" cy="673136"/>
      </dsp:txXfrm>
    </dsp:sp>
    <dsp:sp modelId="{E0ED441F-8C94-46A5-AE90-60ACFA5DA532}">
      <dsp:nvSpPr>
        <dsp:cNvPr id="0" name=""/>
        <dsp:cNvSpPr/>
      </dsp:nvSpPr>
      <dsp:spPr>
        <a:xfrm>
          <a:off x="859011" y="2869190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Content Marketing and ads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859011" y="2869190"/>
        <a:ext cx="1346273" cy="673136"/>
      </dsp:txXfrm>
    </dsp:sp>
    <dsp:sp modelId="{66D9E9A5-31E0-4A92-9875-FFCD170256EE}">
      <dsp:nvSpPr>
        <dsp:cNvPr id="0" name=""/>
        <dsp:cNvSpPr/>
      </dsp:nvSpPr>
      <dsp:spPr>
        <a:xfrm>
          <a:off x="859011" y="3825044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Email Campaigns</a:t>
          </a:r>
        </a:p>
      </dsp:txBody>
      <dsp:txXfrm>
        <a:off x="859011" y="3825044"/>
        <a:ext cx="1346273" cy="673136"/>
      </dsp:txXfrm>
    </dsp:sp>
    <dsp:sp modelId="{5C2CB45B-57A5-49BF-A7B3-9A478047AF5E}">
      <dsp:nvSpPr>
        <dsp:cNvPr id="0" name=""/>
        <dsp:cNvSpPr/>
      </dsp:nvSpPr>
      <dsp:spPr>
        <a:xfrm>
          <a:off x="2151434" y="957482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Traditional Marketing</a:t>
          </a:r>
          <a:endParaRPr lang="en-US" sz="1500" kern="1200" dirty="0">
            <a:solidFill>
              <a:schemeClr val="tx1"/>
            </a:solidFill>
            <a:latin typeface="Calibri"/>
          </a:endParaRPr>
        </a:p>
      </dsp:txBody>
      <dsp:txXfrm>
        <a:off x="2151434" y="957482"/>
        <a:ext cx="1346273" cy="673136"/>
      </dsp:txXfrm>
    </dsp:sp>
    <dsp:sp modelId="{6D2B6D82-1A43-4345-A6E9-5166C6CD5DBE}">
      <dsp:nvSpPr>
        <dsp:cNvPr id="0" name=""/>
        <dsp:cNvSpPr/>
      </dsp:nvSpPr>
      <dsp:spPr>
        <a:xfrm>
          <a:off x="2488002" y="1913336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Sampling Campaigns</a:t>
          </a:r>
        </a:p>
      </dsp:txBody>
      <dsp:txXfrm>
        <a:off x="2488002" y="1913336"/>
        <a:ext cx="1346273" cy="673136"/>
      </dsp:txXfrm>
    </dsp:sp>
    <dsp:sp modelId="{610C5E41-ABDF-4C6F-8976-824817CE3143}">
      <dsp:nvSpPr>
        <dsp:cNvPr id="0" name=""/>
        <dsp:cNvSpPr/>
      </dsp:nvSpPr>
      <dsp:spPr>
        <a:xfrm>
          <a:off x="2488002" y="2869190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Advertisements</a:t>
          </a:r>
        </a:p>
      </dsp:txBody>
      <dsp:txXfrm>
        <a:off x="2488002" y="2869190"/>
        <a:ext cx="1346273" cy="673136"/>
      </dsp:txXfrm>
    </dsp:sp>
    <dsp:sp modelId="{54A64C1C-E8BA-4E99-AC58-B182D8487B74}">
      <dsp:nvSpPr>
        <dsp:cNvPr id="0" name=""/>
        <dsp:cNvSpPr/>
      </dsp:nvSpPr>
      <dsp:spPr>
        <a:xfrm>
          <a:off x="2488002" y="3825044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Retail Point-of-Sale Displays</a:t>
          </a:r>
        </a:p>
      </dsp:txBody>
      <dsp:txXfrm>
        <a:off x="2488002" y="3825044"/>
        <a:ext cx="1346273" cy="673136"/>
      </dsp:txXfrm>
    </dsp:sp>
    <dsp:sp modelId="{7792E886-D5F3-4EE7-9F95-26054A0E8F1C}">
      <dsp:nvSpPr>
        <dsp:cNvPr id="0" name=""/>
        <dsp:cNvSpPr/>
      </dsp:nvSpPr>
      <dsp:spPr>
        <a:xfrm>
          <a:off x="3780424" y="957482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Others</a:t>
          </a:r>
        </a:p>
      </dsp:txBody>
      <dsp:txXfrm>
        <a:off x="3780424" y="957482"/>
        <a:ext cx="1346273" cy="673136"/>
      </dsp:txXfrm>
    </dsp:sp>
    <dsp:sp modelId="{C0F703FB-0810-4700-A5A1-E95629B6E378}">
      <dsp:nvSpPr>
        <dsp:cNvPr id="0" name=""/>
        <dsp:cNvSpPr/>
      </dsp:nvSpPr>
      <dsp:spPr>
        <a:xfrm>
          <a:off x="4116993" y="1913336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Cross Selling</a:t>
          </a:r>
        </a:p>
      </dsp:txBody>
      <dsp:txXfrm>
        <a:off x="4116993" y="1913336"/>
        <a:ext cx="1346273" cy="673136"/>
      </dsp:txXfrm>
    </dsp:sp>
    <dsp:sp modelId="{83770807-1382-46B0-A830-823DA1EC5964}">
      <dsp:nvSpPr>
        <dsp:cNvPr id="0" name=""/>
        <dsp:cNvSpPr/>
      </dsp:nvSpPr>
      <dsp:spPr>
        <a:xfrm>
          <a:off x="4116993" y="2869190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Retail Promotions</a:t>
          </a:r>
        </a:p>
      </dsp:txBody>
      <dsp:txXfrm>
        <a:off x="4116993" y="2869190"/>
        <a:ext cx="1346273" cy="673136"/>
      </dsp:txXfrm>
    </dsp:sp>
    <dsp:sp modelId="{0C8C0A23-9FBF-42F8-B9C6-896F3EE3AF0E}">
      <dsp:nvSpPr>
        <dsp:cNvPr id="0" name=""/>
        <dsp:cNvSpPr/>
      </dsp:nvSpPr>
      <dsp:spPr>
        <a:xfrm>
          <a:off x="4116993" y="3825044"/>
          <a:ext cx="1346273" cy="6731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Calibri"/>
            </a:rPr>
            <a:t>CSR Campaigns</a:t>
          </a:r>
        </a:p>
      </dsp:txBody>
      <dsp:txXfrm>
        <a:off x="4116993" y="3825044"/>
        <a:ext cx="1346273" cy="6731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0034A-8CE4-4970-AF06-6ACFB4718593}">
      <dsp:nvSpPr>
        <dsp:cNvPr id="0" name=""/>
        <dsp:cNvSpPr/>
      </dsp:nvSpPr>
      <dsp:spPr>
        <a:xfrm>
          <a:off x="0" y="230289"/>
          <a:ext cx="496302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C50C8-A3C5-407B-8C99-EBBEA1F76B4D}">
      <dsp:nvSpPr>
        <dsp:cNvPr id="0" name=""/>
        <dsp:cNvSpPr/>
      </dsp:nvSpPr>
      <dsp:spPr>
        <a:xfrm>
          <a:off x="248151" y="38409"/>
          <a:ext cx="347411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13" tIns="0" rIns="131313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Franklin Gothic"/>
              <a:ea typeface="HGPMinchoE"/>
              <a:cs typeface="Browallia New"/>
            </a:rPr>
            <a:t>Product Launch Strategy</a:t>
          </a:r>
        </a:p>
      </dsp:txBody>
      <dsp:txXfrm>
        <a:off x="266885" y="57143"/>
        <a:ext cx="3436649" cy="346292"/>
      </dsp:txXfrm>
    </dsp:sp>
    <dsp:sp modelId="{21B67FDE-7786-4687-86CD-1D53F3C31805}">
      <dsp:nvSpPr>
        <dsp:cNvPr id="0" name=""/>
        <dsp:cNvSpPr/>
      </dsp:nvSpPr>
      <dsp:spPr>
        <a:xfrm>
          <a:off x="0" y="819969"/>
          <a:ext cx="4963025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186" tIns="270764" rIns="38518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>
              <a:latin typeface="Calibri"/>
            </a:rPr>
            <a:t>Online First</a:t>
          </a:r>
          <a:r>
            <a:rPr lang="en-US" sz="1300" kern="1200">
              <a:latin typeface="Calibri"/>
            </a:rPr>
            <a:t>: Launch on Marico’s owned platforms and tie-ups with major e-commerce sites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>
              <a:latin typeface="Calibri"/>
            </a:rPr>
            <a:t>Offline Launch</a:t>
          </a:r>
          <a:r>
            <a:rPr lang="en-US" sz="1300" kern="1200">
              <a:latin typeface="Calibri"/>
            </a:rPr>
            <a:t>: Distribute the product to Marico’s existing retail and distributor network, including supermarkets, pharmacies, and beauty stores.</a:t>
          </a:r>
        </a:p>
      </dsp:txBody>
      <dsp:txXfrm>
        <a:off x="0" y="819969"/>
        <a:ext cx="4963025" cy="1310400"/>
      </dsp:txXfrm>
    </dsp:sp>
    <dsp:sp modelId="{D5F55D42-BE09-49EE-81A4-90845FDB5459}">
      <dsp:nvSpPr>
        <dsp:cNvPr id="0" name=""/>
        <dsp:cNvSpPr/>
      </dsp:nvSpPr>
      <dsp:spPr>
        <a:xfrm>
          <a:off x="248151" y="628089"/>
          <a:ext cx="3474117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13" tIns="0" rIns="1313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</a:rPr>
            <a:t>Exclusive Launch</a:t>
          </a:r>
          <a:endParaRPr lang="en-US" sz="1300" kern="1200">
            <a:latin typeface="Calibri"/>
          </a:endParaRPr>
        </a:p>
      </dsp:txBody>
      <dsp:txXfrm>
        <a:off x="266885" y="646823"/>
        <a:ext cx="3436649" cy="346292"/>
      </dsp:txXfrm>
    </dsp:sp>
    <dsp:sp modelId="{9FA9F987-D52D-43A9-A219-347D088DA066}">
      <dsp:nvSpPr>
        <dsp:cNvPr id="0" name=""/>
        <dsp:cNvSpPr/>
      </dsp:nvSpPr>
      <dsp:spPr>
        <a:xfrm>
          <a:off x="0" y="2392449"/>
          <a:ext cx="4963025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186" tIns="270764" rIns="385186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Calibri"/>
            </a:rPr>
            <a:t>Use Marico's social media channels to build anticipation before the launch with sneak peeks, countdowns, and "Coming Soon" ads.</a:t>
          </a:r>
        </a:p>
      </dsp:txBody>
      <dsp:txXfrm>
        <a:off x="0" y="2392449"/>
        <a:ext cx="4963025" cy="921375"/>
      </dsp:txXfrm>
    </dsp:sp>
    <dsp:sp modelId="{87704055-B44B-4FB6-B6BA-2BA3D2D7AC34}">
      <dsp:nvSpPr>
        <dsp:cNvPr id="0" name=""/>
        <dsp:cNvSpPr/>
      </dsp:nvSpPr>
      <dsp:spPr>
        <a:xfrm>
          <a:off x="248151" y="2200569"/>
          <a:ext cx="3474117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13" tIns="0" rIns="1313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</a:rPr>
            <a:t>Teaser Campaign</a:t>
          </a:r>
          <a:endParaRPr lang="en-US" sz="1300" kern="1200">
            <a:latin typeface="Calibri"/>
          </a:endParaRPr>
        </a:p>
      </dsp:txBody>
      <dsp:txXfrm>
        <a:off x="266885" y="2219303"/>
        <a:ext cx="3436649" cy="346292"/>
      </dsp:txXfrm>
    </dsp:sp>
    <dsp:sp modelId="{33B10CB6-A7A2-4BEB-89BD-D5FFC778BBD0}">
      <dsp:nvSpPr>
        <dsp:cNvPr id="0" name=""/>
        <dsp:cNvSpPr/>
      </dsp:nvSpPr>
      <dsp:spPr>
        <a:xfrm>
          <a:off x="0" y="3575904"/>
          <a:ext cx="4963025" cy="112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186" tIns="270764" rIns="38518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Calibri"/>
            </a:rPr>
            <a:t>Collaborate with beauty influencers and Marico's existing celebrity endorsers to promote the product.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Calibri"/>
            </a:rPr>
            <a:t>Share testimonials from trusted figures, emphasizing convenience and sustainability.</a:t>
          </a:r>
        </a:p>
      </dsp:txBody>
      <dsp:txXfrm>
        <a:off x="0" y="3575904"/>
        <a:ext cx="4963025" cy="1126125"/>
      </dsp:txXfrm>
    </dsp:sp>
    <dsp:sp modelId="{D842F18C-ABE5-4353-8716-F39A680AE521}">
      <dsp:nvSpPr>
        <dsp:cNvPr id="0" name=""/>
        <dsp:cNvSpPr/>
      </dsp:nvSpPr>
      <dsp:spPr>
        <a:xfrm>
          <a:off x="248151" y="3384024"/>
          <a:ext cx="3474117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13" tIns="0" rIns="13131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</a:rPr>
            <a:t>Celebrity and Influencer Endorsements</a:t>
          </a:r>
          <a:endParaRPr lang="en-US" sz="1300" kern="1200">
            <a:latin typeface="Calibri"/>
          </a:endParaRPr>
        </a:p>
      </dsp:txBody>
      <dsp:txXfrm>
        <a:off x="266885" y="3402758"/>
        <a:ext cx="3436649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4F844-C3E8-4173-87D1-D5EF1A1288EE}">
      <dsp:nvSpPr>
        <dsp:cNvPr id="0" name=""/>
        <dsp:cNvSpPr/>
      </dsp:nvSpPr>
      <dsp:spPr>
        <a:xfrm>
          <a:off x="5523497" y="717908"/>
          <a:ext cx="1735717" cy="301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620"/>
              </a:lnTo>
              <a:lnTo>
                <a:pt x="1735717" y="150620"/>
              </a:lnTo>
              <a:lnTo>
                <a:pt x="1735717" y="30124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33AE7-1027-4FA8-86C3-BF6C9F9A3710}">
      <dsp:nvSpPr>
        <dsp:cNvPr id="0" name=""/>
        <dsp:cNvSpPr/>
      </dsp:nvSpPr>
      <dsp:spPr>
        <a:xfrm>
          <a:off x="4949705" y="1736387"/>
          <a:ext cx="215171" cy="2696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6817"/>
              </a:lnTo>
              <a:lnTo>
                <a:pt x="215171" y="269681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B935D-C619-45CB-94A9-59033029E1B4}">
      <dsp:nvSpPr>
        <dsp:cNvPr id="0" name=""/>
        <dsp:cNvSpPr/>
      </dsp:nvSpPr>
      <dsp:spPr>
        <a:xfrm>
          <a:off x="4949705" y="1736387"/>
          <a:ext cx="215171" cy="1678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338"/>
              </a:lnTo>
              <a:lnTo>
                <a:pt x="215171" y="167833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FCE7E-0229-40F0-80D8-C12502DDB5BF}">
      <dsp:nvSpPr>
        <dsp:cNvPr id="0" name=""/>
        <dsp:cNvSpPr/>
      </dsp:nvSpPr>
      <dsp:spPr>
        <a:xfrm>
          <a:off x="4949705" y="1736387"/>
          <a:ext cx="215171" cy="659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859"/>
              </a:lnTo>
              <a:lnTo>
                <a:pt x="215171" y="65985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4DBE5-7F04-44EA-89C4-19AD4DCE0E9B}">
      <dsp:nvSpPr>
        <dsp:cNvPr id="0" name=""/>
        <dsp:cNvSpPr/>
      </dsp:nvSpPr>
      <dsp:spPr>
        <a:xfrm>
          <a:off x="5477777" y="717908"/>
          <a:ext cx="91440" cy="3012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124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A2F537-1DEC-4DD1-B5BE-C0D9F2FF56D4}">
      <dsp:nvSpPr>
        <dsp:cNvPr id="0" name=""/>
        <dsp:cNvSpPr/>
      </dsp:nvSpPr>
      <dsp:spPr>
        <a:xfrm>
          <a:off x="3213988" y="1736387"/>
          <a:ext cx="215171" cy="1678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8338"/>
              </a:lnTo>
              <a:lnTo>
                <a:pt x="215171" y="167833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7A15C-F44A-480B-8490-D6CE226BAA46}">
      <dsp:nvSpPr>
        <dsp:cNvPr id="0" name=""/>
        <dsp:cNvSpPr/>
      </dsp:nvSpPr>
      <dsp:spPr>
        <a:xfrm>
          <a:off x="3213988" y="1736387"/>
          <a:ext cx="215171" cy="659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859"/>
              </a:lnTo>
              <a:lnTo>
                <a:pt x="215171" y="65985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461C4-DF73-491A-A9F1-5F3B7F18C986}">
      <dsp:nvSpPr>
        <dsp:cNvPr id="0" name=""/>
        <dsp:cNvSpPr/>
      </dsp:nvSpPr>
      <dsp:spPr>
        <a:xfrm>
          <a:off x="3787779" y="717908"/>
          <a:ext cx="1735717" cy="301240"/>
        </a:xfrm>
        <a:custGeom>
          <a:avLst/>
          <a:gdLst/>
          <a:ahLst/>
          <a:cxnLst/>
          <a:rect l="0" t="0" r="0" b="0"/>
          <a:pathLst>
            <a:path>
              <a:moveTo>
                <a:pt x="1735717" y="0"/>
              </a:moveTo>
              <a:lnTo>
                <a:pt x="1735717" y="150620"/>
              </a:lnTo>
              <a:lnTo>
                <a:pt x="0" y="150620"/>
              </a:lnTo>
              <a:lnTo>
                <a:pt x="0" y="30124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0C29BB-D361-4F93-88B8-A4B830647324}">
      <dsp:nvSpPr>
        <dsp:cNvPr id="0" name=""/>
        <dsp:cNvSpPr/>
      </dsp:nvSpPr>
      <dsp:spPr>
        <a:xfrm>
          <a:off x="4806258" y="670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Cambria"/>
              <a:ea typeface="Cambria"/>
            </a:rPr>
            <a:t>Distribution Channels</a:t>
          </a:r>
        </a:p>
      </dsp:txBody>
      <dsp:txXfrm>
        <a:off x="4806258" y="670"/>
        <a:ext cx="1434477" cy="717238"/>
      </dsp:txXfrm>
    </dsp:sp>
    <dsp:sp modelId="{EF44F47E-F46D-4E85-9FD9-839A3839FF87}">
      <dsp:nvSpPr>
        <dsp:cNvPr id="0" name=""/>
        <dsp:cNvSpPr/>
      </dsp:nvSpPr>
      <dsp:spPr>
        <a:xfrm>
          <a:off x="3070540" y="1019149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Online</a:t>
          </a:r>
          <a:endParaRPr lang="en-US" sz="1300" b="0" kern="1200" dirty="0">
            <a:solidFill>
              <a:schemeClr val="tx1"/>
            </a:solidFill>
          </a:endParaRPr>
        </a:p>
      </dsp:txBody>
      <dsp:txXfrm>
        <a:off x="3070540" y="1019149"/>
        <a:ext cx="1434477" cy="717238"/>
      </dsp:txXfrm>
    </dsp:sp>
    <dsp:sp modelId="{784F2F67-06C6-4F15-A7A1-982E133308F4}">
      <dsp:nvSpPr>
        <dsp:cNvPr id="0" name=""/>
        <dsp:cNvSpPr/>
      </dsp:nvSpPr>
      <dsp:spPr>
        <a:xfrm>
          <a:off x="3429159" y="2037628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E-commerce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platforms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3429159" y="2037628"/>
        <a:ext cx="1434477" cy="717238"/>
      </dsp:txXfrm>
    </dsp:sp>
    <dsp:sp modelId="{2BA68D4D-A07A-4802-B729-D284C175EF0E}">
      <dsp:nvSpPr>
        <dsp:cNvPr id="0" name=""/>
        <dsp:cNvSpPr/>
      </dsp:nvSpPr>
      <dsp:spPr>
        <a:xfrm>
          <a:off x="3429159" y="3056107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Niche</a:t>
          </a:r>
          <a:r>
            <a:rPr lang="en-US" sz="1300" kern="1200" dirty="0">
              <a:solidFill>
                <a:schemeClr val="tx1"/>
              </a:solidFill>
            </a:rPr>
            <a:t> </a:t>
          </a: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platforms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3429159" y="3056107"/>
        <a:ext cx="1434477" cy="717238"/>
      </dsp:txXfrm>
    </dsp:sp>
    <dsp:sp modelId="{CC9C25D2-A317-420B-BF9C-5C95D235CC7E}">
      <dsp:nvSpPr>
        <dsp:cNvPr id="0" name=""/>
        <dsp:cNvSpPr/>
      </dsp:nvSpPr>
      <dsp:spPr>
        <a:xfrm>
          <a:off x="4806258" y="1019149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Retail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4806258" y="1019149"/>
        <a:ext cx="1434477" cy="717238"/>
      </dsp:txXfrm>
    </dsp:sp>
    <dsp:sp modelId="{795DD830-015C-4D47-8D4D-1EE60362F9EC}">
      <dsp:nvSpPr>
        <dsp:cNvPr id="0" name=""/>
        <dsp:cNvSpPr/>
      </dsp:nvSpPr>
      <dsp:spPr>
        <a:xfrm>
          <a:off x="5164877" y="2037628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Supermarkets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5164877" y="2037628"/>
        <a:ext cx="1434477" cy="717238"/>
      </dsp:txXfrm>
    </dsp:sp>
    <dsp:sp modelId="{F74242F5-C224-4686-AE0A-39996E4FB924}">
      <dsp:nvSpPr>
        <dsp:cNvPr id="0" name=""/>
        <dsp:cNvSpPr/>
      </dsp:nvSpPr>
      <dsp:spPr>
        <a:xfrm>
          <a:off x="5164877" y="3056107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Local Cosmetic shops.</a:t>
          </a:r>
        </a:p>
      </dsp:txBody>
      <dsp:txXfrm>
        <a:off x="5164877" y="3056107"/>
        <a:ext cx="1434477" cy="717238"/>
      </dsp:txXfrm>
    </dsp:sp>
    <dsp:sp modelId="{778B2EAC-178B-4FDA-963E-101257B46702}">
      <dsp:nvSpPr>
        <dsp:cNvPr id="0" name=""/>
        <dsp:cNvSpPr/>
      </dsp:nvSpPr>
      <dsp:spPr>
        <a:xfrm>
          <a:off x="5164877" y="4074586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Pharmacies</a:t>
          </a:r>
          <a:r>
            <a:rPr lang="en-US" sz="1300" kern="1200" dirty="0">
              <a:solidFill>
                <a:schemeClr val="tx1"/>
              </a:solidFill>
            </a:rPr>
            <a:t> and salons.</a:t>
          </a:r>
        </a:p>
      </dsp:txBody>
      <dsp:txXfrm>
        <a:off x="5164877" y="4074586"/>
        <a:ext cx="1434477" cy="717238"/>
      </dsp:txXfrm>
    </dsp:sp>
    <dsp:sp modelId="{F0DDD451-FB6D-4FF2-81A3-7CA3B56BDAB1}">
      <dsp:nvSpPr>
        <dsp:cNvPr id="0" name=""/>
        <dsp:cNvSpPr/>
      </dsp:nvSpPr>
      <dsp:spPr>
        <a:xfrm>
          <a:off x="6541976" y="1019149"/>
          <a:ext cx="1434477" cy="717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Direct-to-Consumer (D2C)</a:t>
          </a:r>
          <a:r>
            <a:rPr lang="en-US" sz="1300" kern="1200" dirty="0">
              <a:solidFill>
                <a:schemeClr val="tx1"/>
              </a:solidFill>
            </a:rPr>
            <a:t>:</a:t>
          </a: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 </a:t>
          </a:r>
          <a:r>
            <a:rPr lang="en-US" sz="1300" kern="1200" dirty="0" err="1">
              <a:solidFill>
                <a:schemeClr val="tx1"/>
              </a:solidFill>
              <a:latin typeface="Calibri Light" panose="020F0302020204030204"/>
            </a:rPr>
            <a:t>eg.</a:t>
          </a: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 </a:t>
          </a:r>
          <a:r>
            <a:rPr lang="en-US" sz="1300" kern="1200" dirty="0" err="1">
              <a:solidFill>
                <a:schemeClr val="tx1"/>
              </a:solidFill>
              <a:latin typeface="Calibri Light" panose="020F0302020204030204"/>
            </a:rPr>
            <a:t>Maricos</a:t>
          </a:r>
          <a:r>
            <a:rPr lang="en-US" sz="1300" kern="1200" dirty="0">
              <a:solidFill>
                <a:schemeClr val="tx1"/>
              </a:solidFill>
            </a:rPr>
            <a:t> dedicated website</a:t>
          </a:r>
          <a:r>
            <a:rPr lang="en-US" sz="1300" kern="1200" dirty="0">
              <a:solidFill>
                <a:schemeClr val="tx1"/>
              </a:solidFill>
              <a:latin typeface="Calibri Light" panose="020F0302020204030204"/>
            </a:rPr>
            <a:t>.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6541976" y="1019149"/>
        <a:ext cx="1434477" cy="717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20BA-C598-4369-9666-7C0520288423}">
      <dsp:nvSpPr>
        <dsp:cNvPr id="0" name=""/>
        <dsp:cNvSpPr/>
      </dsp:nvSpPr>
      <dsp:spPr>
        <a:xfrm>
          <a:off x="0" y="6457"/>
          <a:ext cx="4572000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Calibri"/>
            </a:rPr>
            <a:t>Emphasize benefits</a:t>
          </a:r>
        </a:p>
      </dsp:txBody>
      <dsp:txXfrm>
        <a:off x="43321" y="49778"/>
        <a:ext cx="4485358" cy="800803"/>
      </dsp:txXfrm>
    </dsp:sp>
    <dsp:sp modelId="{BA6899D0-D1D1-4F64-A6D5-48F7884F3336}">
      <dsp:nvSpPr>
        <dsp:cNvPr id="0" name=""/>
        <dsp:cNvSpPr/>
      </dsp:nvSpPr>
      <dsp:spPr>
        <a:xfrm>
          <a:off x="0" y="893902"/>
          <a:ext cx="4572000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>
              <a:latin typeface="Calibri"/>
            </a:rPr>
            <a:t>Convenience of wipes over traditional shampoo.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>
              <a:latin typeface="Calibri"/>
            </a:rPr>
            <a:t>Eco-friendly and biodegradable, reducing waste.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>
              <a:latin typeface="Calibri"/>
            </a:rPr>
            <a:t>Suitable for all hair types.</a:t>
          </a:r>
          <a:endParaRPr lang="en-US" sz="2900" kern="1200"/>
        </a:p>
      </dsp:txBody>
      <dsp:txXfrm>
        <a:off x="0" y="893902"/>
        <a:ext cx="4572000" cy="2757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F624C-3CFF-447B-8E57-18F1262CF6C1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67829-5750-4627-BED0-0925BA8C1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78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F1818-8667-4741-B936-CB8915528C0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1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F1818-8667-4741-B936-CB8915528C0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23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9F1818-8667-4741-B936-CB8915528C0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45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B66B-DC6D-441A-BC69-F48FE54D9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42051-6C6E-4598-B76B-97B157265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831F2-A575-4F0D-91E2-FDC9B58A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216F3-D0FA-441B-B288-4A9D2BF8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B07F-176D-4A7B-BB10-D0D380FE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6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A7EB-8F6E-4C89-B059-ADE6865F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F2F1E-433F-45E3-9335-E948C9DA5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5CF4-58E3-40BC-9196-84372157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CA878-6F7A-4D73-8AF1-43EA7834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E5302-6A87-47BA-9808-A1AB27E8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E1F16-5BF7-45B0-823F-5D2E12BDC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A9AD4-92C9-473E-B3E0-8B00CA70B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A0E3D-E756-46DC-8D0A-D5AC5D8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FD66A-A5B6-4D44-ADAB-DE06E773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3272F-B144-4F86-8027-61074BEC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24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604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5981"/>
            <a:ext cx="10363201" cy="11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979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8264" y="3018760"/>
            <a:ext cx="6235470" cy="654666"/>
          </a:xfrm>
        </p:spPr>
        <p:txBody>
          <a:bodyPr lIns="0" tIns="0" rIns="0" bIns="0"/>
          <a:lstStyle>
            <a:lvl1pPr>
              <a:defRPr sz="4254" b="0" i="0">
                <a:solidFill>
                  <a:srgbClr val="1B75BC"/>
                </a:solidFill>
                <a:latin typeface="Futura-Medium"/>
                <a:cs typeface="Futura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969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8264" y="3018760"/>
            <a:ext cx="6235470" cy="654666"/>
          </a:xfrm>
        </p:spPr>
        <p:txBody>
          <a:bodyPr lIns="0" tIns="0" rIns="0" bIns="0"/>
          <a:lstStyle>
            <a:lvl1pPr>
              <a:defRPr sz="4254" b="0" i="0">
                <a:solidFill>
                  <a:srgbClr val="1B75BC"/>
                </a:solidFill>
                <a:latin typeface="Futura-Medium"/>
                <a:cs typeface="Futura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207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8264" y="3018760"/>
            <a:ext cx="6235470" cy="654666"/>
          </a:xfrm>
        </p:spPr>
        <p:txBody>
          <a:bodyPr lIns="0" tIns="0" rIns="0" bIns="0"/>
          <a:lstStyle>
            <a:lvl1pPr>
              <a:defRPr sz="4254" b="0" i="0">
                <a:solidFill>
                  <a:srgbClr val="1B75BC"/>
                </a:solidFill>
                <a:latin typeface="Futura-Medium"/>
                <a:cs typeface="Futura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565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872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E5AB-0528-4D22-8D55-7DEF13E0B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758971"/>
            <a:ext cx="9144000" cy="1750992"/>
          </a:xfrm>
        </p:spPr>
        <p:txBody>
          <a:bodyPr anchor="b"/>
          <a:lstStyle>
            <a:lvl1pPr algn="ctr">
              <a:defRPr sz="568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A685C-6718-4CB1-ACB9-368C4FED9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350224"/>
          </a:xfrm>
        </p:spPr>
        <p:txBody>
          <a:bodyPr/>
          <a:lstStyle>
            <a:lvl1pPr marL="0" indent="0" algn="ctr">
              <a:buNone/>
              <a:defRPr sz="2276"/>
            </a:lvl1pPr>
            <a:lvl2pPr marL="433493" indent="0" algn="ctr">
              <a:buNone/>
              <a:defRPr sz="1896"/>
            </a:lvl2pPr>
            <a:lvl3pPr marL="866985" indent="0" algn="ctr">
              <a:buNone/>
              <a:defRPr sz="1707"/>
            </a:lvl3pPr>
            <a:lvl4pPr marL="1300476" indent="0" algn="ctr">
              <a:buNone/>
              <a:defRPr sz="1517"/>
            </a:lvl4pPr>
            <a:lvl5pPr marL="1733968" indent="0" algn="ctr">
              <a:buNone/>
              <a:defRPr sz="1517"/>
            </a:lvl5pPr>
            <a:lvl6pPr marL="2167461" indent="0" algn="ctr">
              <a:buNone/>
              <a:defRPr sz="1517"/>
            </a:lvl6pPr>
            <a:lvl7pPr marL="2600953" indent="0" algn="ctr">
              <a:buNone/>
              <a:defRPr sz="1517"/>
            </a:lvl7pPr>
            <a:lvl8pPr marL="3034446" indent="0" algn="ctr">
              <a:buNone/>
              <a:defRPr sz="1517"/>
            </a:lvl8pPr>
            <a:lvl9pPr marL="3467938" indent="0" algn="ctr">
              <a:buNone/>
              <a:defRPr sz="1517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32B46-80AA-430D-B895-4CFBFFB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77942"/>
            <a:ext cx="2804160" cy="286677"/>
          </a:xfrm>
        </p:spPr>
        <p:txBody>
          <a:bodyPr/>
          <a:lstStyle/>
          <a:p>
            <a:fld id="{61A9FD91-2E0A-4BF8-B72D-9EACC3F914E8}" type="datetimeFigureOut">
              <a:rPr lang="en-IN" smtClean="0"/>
              <a:t>28-12-2024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D5EEB-3B5D-4539-8458-02EC8B5C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280" y="6377942"/>
            <a:ext cx="3901440" cy="28667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793E-2A73-4BFF-A0C5-C89F1EFA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1" y="6377942"/>
            <a:ext cx="2804160" cy="286677"/>
          </a:xfrm>
        </p:spPr>
        <p:txBody>
          <a:bodyPr/>
          <a:lstStyle/>
          <a:p>
            <a:fld id="{D8FFD4D1-4A48-483B-81D5-0D3A82FDD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12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7340"/>
            <a:ext cx="10972800" cy="138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1600" y="152400"/>
            <a:ext cx="10972800" cy="457200"/>
          </a:xfrm>
        </p:spPr>
        <p:txBody>
          <a:bodyPr>
            <a:noAutofit/>
          </a:bodyPr>
          <a:lstStyle>
            <a:lvl1pPr algn="l">
              <a:defRPr sz="2465" b="1">
                <a:solidFill>
                  <a:schemeClr val="tx2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67901" y="152400"/>
            <a:ext cx="1524000" cy="780468"/>
            <a:chOff x="9855199" y="152400"/>
            <a:chExt cx="1524000" cy="780468"/>
          </a:xfrm>
        </p:grpSpPr>
        <p:pic>
          <p:nvPicPr>
            <p:cNvPr id="6" name="Picture 5" descr="marico-ltd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1599" y="152400"/>
              <a:ext cx="711201" cy="609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 userDrawn="1"/>
          </p:nvSpPr>
          <p:spPr>
            <a:xfrm>
              <a:off x="9855199" y="723900"/>
              <a:ext cx="1524000" cy="208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8">
                  <a:solidFill>
                    <a:srgbClr val="4F81BD"/>
                  </a:solidFill>
                  <a:latin typeface="Arial" pitchFamily="34" charset="0"/>
                  <a:cs typeface="Arial" pitchFamily="34" charset="0"/>
                </a:rPr>
                <a:t>make a difference</a:t>
              </a: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85801"/>
            <a:ext cx="10058400" cy="7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1" y="685800"/>
            <a:ext cx="1016001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46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144B-F058-4768-B430-72735E82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76E99-03E4-4FAB-BBF3-4E18C2C2D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5A9AA-CAED-4C08-B5B9-CC9D2696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0A58-B37B-4979-93B8-5736038E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302F7-8DE7-4AB8-A8A6-6B28CA84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9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A4AF-A11F-4A5E-9832-B6AD80A5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5A5B-2102-4125-9014-ECB45D1A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832EA-5054-458B-9A2B-822CE8B2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39B21-921D-4B17-A61B-B49E7BBE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55A27-5A7C-4CFF-AA26-FB3A66EE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4015-52D0-4254-AC0D-EA0F6919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E63F-158B-4C61-8569-A58634662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66E94-7553-48D0-B69B-78B898E57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EF09F-7672-40F5-9891-B21C708F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79018-BF0D-40C3-861E-C4B7B695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8CFF7-E7AA-4A43-B7FB-A38C9A33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E4B4-5E75-42CD-AB80-B03629D9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0CA74-E569-4EC9-A18C-6BD22E2D7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95BF-2FE1-471D-AC68-AB6E2B136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38DA7-A24E-4791-92C8-F4021EB69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8A74B-530B-4816-83C0-7702E0CDD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3D0C7-D4FF-4512-8E13-A9D522E6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3E5AF6-E1EF-4927-A31B-BEA39802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8E848-523D-4E5A-97B9-C8409701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3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41A5-8900-4C14-BAF8-50ED38BC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5F00-927C-4334-9B6D-38E2E473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89A15-40D1-4CFD-881B-ABA4DE096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5E948-3EC3-49D5-A129-F4F2476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8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7EAE7-7EB5-4C57-B132-05D97302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90AD4-B6E2-4F52-B6ED-08161060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C091-D513-4444-B2A5-3A5F5F68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4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EFE4-A421-4D9C-A3C8-F97479CD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D444-8752-425D-8930-ED853F7B6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89EF7-7BEB-4B93-8A71-D2ADD3D15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CBE31-6386-4B2B-997B-E7FF6AC5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E9C41-4B0C-4810-8732-E28C93DC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63F2-5A3C-45C2-AF62-156717D0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D815-FDA0-4E52-9F4E-E5E47A0B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EB3E-E5C2-4614-9B87-CD1B44ABB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803F1-E316-4FEF-8493-D78552A6B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8EB01-CDD3-46CD-9098-A2744452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90CA8-CB22-4FE2-AF37-1FC2AF1C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07BE0-33BE-4C1F-BF0A-1CDB2DB0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3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9C261-C154-4482-949A-9F96C1BE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C4948-8F92-43BA-94E5-806C42900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CFC2-BE74-4D95-BDA8-9626F6FC2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5B35C-C8AE-4837-89C0-59D2311979FD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1CC86-4DCF-4B9B-BB3F-56760C8D1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AB4E-D950-41B0-B4E6-BC926104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44E3C-5056-4329-85CD-58D9BB126C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960873612,&quot;Placement&quot;:&quot;Footer&quot;,&quot;Top&quot;:520.68866,&quot;Left&quot;:0.0,&quot;SlideWidth&quot;:960,&quot;SlideHeight&quot;:540}">
            <a:extLst>
              <a:ext uri="{FF2B5EF4-FFF2-40B4-BE49-F238E27FC236}">
                <a16:creationId xmlns:a16="http://schemas.microsoft.com/office/drawing/2014/main" id="{AA8F22E9-3C09-4620-AA10-05576E4A4706}"/>
              </a:ext>
            </a:extLst>
          </p:cNvPr>
          <p:cNvSpPr txBox="1"/>
          <p:nvPr userDrawn="1"/>
        </p:nvSpPr>
        <p:spPr>
          <a:xfrm>
            <a:off x="0" y="6612746"/>
            <a:ext cx="2212166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</a:rPr>
              <a:t>Marico Information classification: Official</a:t>
            </a:r>
          </a:p>
        </p:txBody>
      </p:sp>
    </p:spTree>
    <p:extLst>
      <p:ext uri="{BB962C8B-B14F-4D97-AF65-F5344CB8AC3E}">
        <p14:creationId xmlns:p14="http://schemas.microsoft.com/office/powerpoint/2010/main" val="360648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2720012"/>
            <a:ext cx="988809" cy="4137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17" name="bk object 17"/>
          <p:cNvSpPr/>
          <p:nvPr userDrawn="1"/>
        </p:nvSpPr>
        <p:spPr>
          <a:xfrm>
            <a:off x="2" y="10109"/>
            <a:ext cx="12191999" cy="68575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18" name="bk object 18"/>
          <p:cNvSpPr/>
          <p:nvPr/>
        </p:nvSpPr>
        <p:spPr>
          <a:xfrm>
            <a:off x="3375705" y="1"/>
            <a:ext cx="8816295" cy="6857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19" name="bk object 19"/>
          <p:cNvSpPr/>
          <p:nvPr/>
        </p:nvSpPr>
        <p:spPr>
          <a:xfrm>
            <a:off x="1150043" y="2772774"/>
            <a:ext cx="9585839" cy="4084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0" name="bk object 20"/>
          <p:cNvSpPr/>
          <p:nvPr/>
        </p:nvSpPr>
        <p:spPr>
          <a:xfrm>
            <a:off x="11222904" y="0"/>
            <a:ext cx="969097" cy="53287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1" name="bk object 21"/>
          <p:cNvSpPr/>
          <p:nvPr/>
        </p:nvSpPr>
        <p:spPr>
          <a:xfrm>
            <a:off x="11829433" y="5404318"/>
            <a:ext cx="362566" cy="10150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2" name="bk object 22"/>
          <p:cNvSpPr/>
          <p:nvPr/>
        </p:nvSpPr>
        <p:spPr>
          <a:xfrm>
            <a:off x="0" y="6664098"/>
            <a:ext cx="12192000" cy="1934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5" name="bk object 25"/>
          <p:cNvSpPr/>
          <p:nvPr/>
        </p:nvSpPr>
        <p:spPr>
          <a:xfrm>
            <a:off x="149057" y="6290115"/>
            <a:ext cx="885711" cy="314598"/>
          </a:xfrm>
          <a:custGeom>
            <a:avLst/>
            <a:gdLst/>
            <a:ahLst/>
            <a:cxnLst/>
            <a:rect l="l" t="t" r="r" b="b"/>
            <a:pathLst>
              <a:path w="1460500" h="518795">
                <a:moveTo>
                  <a:pt x="1245361" y="300710"/>
                </a:moveTo>
                <a:lnTo>
                  <a:pt x="638399" y="300710"/>
                </a:lnTo>
                <a:lnTo>
                  <a:pt x="640500" y="316656"/>
                </a:lnTo>
                <a:lnTo>
                  <a:pt x="642227" y="330193"/>
                </a:lnTo>
                <a:lnTo>
                  <a:pt x="649924" y="371910"/>
                </a:lnTo>
                <a:lnTo>
                  <a:pt x="679298" y="415220"/>
                </a:lnTo>
                <a:lnTo>
                  <a:pt x="721210" y="441181"/>
                </a:lnTo>
                <a:lnTo>
                  <a:pt x="764077" y="464152"/>
                </a:lnTo>
                <a:lnTo>
                  <a:pt x="808043" y="483682"/>
                </a:lnTo>
                <a:lnTo>
                  <a:pt x="853253" y="499320"/>
                </a:lnTo>
                <a:lnTo>
                  <a:pt x="899851" y="510616"/>
                </a:lnTo>
                <a:lnTo>
                  <a:pt x="947982" y="517119"/>
                </a:lnTo>
                <a:lnTo>
                  <a:pt x="997791" y="518379"/>
                </a:lnTo>
                <a:lnTo>
                  <a:pt x="1031822" y="516102"/>
                </a:lnTo>
                <a:lnTo>
                  <a:pt x="1065334" y="510607"/>
                </a:lnTo>
                <a:lnTo>
                  <a:pt x="1098193" y="500812"/>
                </a:lnTo>
                <a:lnTo>
                  <a:pt x="1130269" y="485636"/>
                </a:lnTo>
                <a:lnTo>
                  <a:pt x="1109619" y="465163"/>
                </a:lnTo>
                <a:lnTo>
                  <a:pt x="1089413" y="445538"/>
                </a:lnTo>
                <a:lnTo>
                  <a:pt x="1071925" y="424358"/>
                </a:lnTo>
                <a:lnTo>
                  <a:pt x="1059433" y="399220"/>
                </a:lnTo>
                <a:lnTo>
                  <a:pt x="1356462" y="399220"/>
                </a:lnTo>
                <a:lnTo>
                  <a:pt x="1325286" y="375621"/>
                </a:lnTo>
                <a:lnTo>
                  <a:pt x="1285715" y="341457"/>
                </a:lnTo>
                <a:lnTo>
                  <a:pt x="1248925" y="304469"/>
                </a:lnTo>
                <a:lnTo>
                  <a:pt x="1245361" y="300710"/>
                </a:lnTo>
                <a:close/>
              </a:path>
              <a:path w="1460500" h="518795">
                <a:moveTo>
                  <a:pt x="1356462" y="399220"/>
                </a:moveTo>
                <a:lnTo>
                  <a:pt x="1059433" y="399220"/>
                </a:lnTo>
                <a:lnTo>
                  <a:pt x="1099531" y="428351"/>
                </a:lnTo>
                <a:lnTo>
                  <a:pt x="1140449" y="452711"/>
                </a:lnTo>
                <a:lnTo>
                  <a:pt x="1182312" y="472045"/>
                </a:lnTo>
                <a:lnTo>
                  <a:pt x="1225246" y="486096"/>
                </a:lnTo>
                <a:lnTo>
                  <a:pt x="1269377" y="494607"/>
                </a:lnTo>
                <a:lnTo>
                  <a:pt x="1314829" y="497321"/>
                </a:lnTo>
                <a:lnTo>
                  <a:pt x="1361729" y="493982"/>
                </a:lnTo>
                <a:lnTo>
                  <a:pt x="1410202" y="484334"/>
                </a:lnTo>
                <a:lnTo>
                  <a:pt x="1460374" y="468118"/>
                </a:lnTo>
                <a:lnTo>
                  <a:pt x="1412647" y="438257"/>
                </a:lnTo>
                <a:lnTo>
                  <a:pt x="1367607" y="407657"/>
                </a:lnTo>
                <a:lnTo>
                  <a:pt x="1356462" y="399220"/>
                </a:lnTo>
                <a:close/>
              </a:path>
              <a:path w="1460500" h="518795">
                <a:moveTo>
                  <a:pt x="625425" y="114402"/>
                </a:moveTo>
                <a:lnTo>
                  <a:pt x="572713" y="115138"/>
                </a:lnTo>
                <a:lnTo>
                  <a:pt x="520451" y="118715"/>
                </a:lnTo>
                <a:lnTo>
                  <a:pt x="468710" y="125374"/>
                </a:lnTo>
                <a:lnTo>
                  <a:pt x="417563" y="135356"/>
                </a:lnTo>
                <a:lnTo>
                  <a:pt x="367083" y="148903"/>
                </a:lnTo>
                <a:lnTo>
                  <a:pt x="317341" y="166255"/>
                </a:lnTo>
                <a:lnTo>
                  <a:pt x="268410" y="187656"/>
                </a:lnTo>
                <a:lnTo>
                  <a:pt x="222668" y="211651"/>
                </a:lnTo>
                <a:lnTo>
                  <a:pt x="178815" y="238732"/>
                </a:lnTo>
                <a:lnTo>
                  <a:pt x="137646" y="269026"/>
                </a:lnTo>
                <a:lnTo>
                  <a:pt x="99961" y="302664"/>
                </a:lnTo>
                <a:lnTo>
                  <a:pt x="66556" y="339773"/>
                </a:lnTo>
                <a:lnTo>
                  <a:pt x="38230" y="380483"/>
                </a:lnTo>
                <a:lnTo>
                  <a:pt x="15778" y="424921"/>
                </a:lnTo>
                <a:lnTo>
                  <a:pt x="0" y="473218"/>
                </a:lnTo>
                <a:lnTo>
                  <a:pt x="24255" y="435449"/>
                </a:lnTo>
                <a:lnTo>
                  <a:pt x="52348" y="399819"/>
                </a:lnTo>
                <a:lnTo>
                  <a:pt x="84073" y="366887"/>
                </a:lnTo>
                <a:lnTo>
                  <a:pt x="119225" y="337210"/>
                </a:lnTo>
                <a:lnTo>
                  <a:pt x="157598" y="311345"/>
                </a:lnTo>
                <a:lnTo>
                  <a:pt x="198987" y="289850"/>
                </a:lnTo>
                <a:lnTo>
                  <a:pt x="243187" y="273282"/>
                </a:lnTo>
                <a:lnTo>
                  <a:pt x="289991" y="262198"/>
                </a:lnTo>
                <a:lnTo>
                  <a:pt x="342601" y="258035"/>
                </a:lnTo>
                <a:lnTo>
                  <a:pt x="1203767" y="258035"/>
                </a:lnTo>
                <a:lnTo>
                  <a:pt x="1190856" y="245345"/>
                </a:lnTo>
                <a:lnTo>
                  <a:pt x="1160332" y="217387"/>
                </a:lnTo>
                <a:lnTo>
                  <a:pt x="1128813" y="190493"/>
                </a:lnTo>
                <a:lnTo>
                  <a:pt x="1087031" y="157210"/>
                </a:lnTo>
                <a:lnTo>
                  <a:pt x="1057343" y="135406"/>
                </a:lnTo>
                <a:lnTo>
                  <a:pt x="854330" y="135406"/>
                </a:lnTo>
                <a:lnTo>
                  <a:pt x="765306" y="124540"/>
                </a:lnTo>
                <a:lnTo>
                  <a:pt x="721799" y="119707"/>
                </a:lnTo>
                <a:lnTo>
                  <a:pt x="678513" y="116265"/>
                </a:lnTo>
                <a:lnTo>
                  <a:pt x="625425" y="114402"/>
                </a:lnTo>
                <a:close/>
              </a:path>
              <a:path w="1460500" h="518795">
                <a:moveTo>
                  <a:pt x="1203767" y="258035"/>
                </a:moveTo>
                <a:lnTo>
                  <a:pt x="342601" y="258035"/>
                </a:lnTo>
                <a:lnTo>
                  <a:pt x="392490" y="262917"/>
                </a:lnTo>
                <a:lnTo>
                  <a:pt x="440114" y="275325"/>
                </a:lnTo>
                <a:lnTo>
                  <a:pt x="485931" y="293744"/>
                </a:lnTo>
                <a:lnTo>
                  <a:pt x="530400" y="316656"/>
                </a:lnTo>
                <a:lnTo>
                  <a:pt x="573978" y="342544"/>
                </a:lnTo>
                <a:lnTo>
                  <a:pt x="617122" y="369891"/>
                </a:lnTo>
                <a:lnTo>
                  <a:pt x="622034" y="352717"/>
                </a:lnTo>
                <a:lnTo>
                  <a:pt x="624988" y="335607"/>
                </a:lnTo>
                <a:lnTo>
                  <a:pt x="629329" y="318343"/>
                </a:lnTo>
                <a:lnTo>
                  <a:pt x="638399" y="300710"/>
                </a:lnTo>
                <a:lnTo>
                  <a:pt x="1245361" y="300710"/>
                </a:lnTo>
                <a:lnTo>
                  <a:pt x="1220386" y="274371"/>
                </a:lnTo>
                <a:lnTo>
                  <a:pt x="1203767" y="258035"/>
                </a:lnTo>
                <a:close/>
              </a:path>
              <a:path w="1460500" h="518795">
                <a:moveTo>
                  <a:pt x="976043" y="82749"/>
                </a:moveTo>
                <a:lnTo>
                  <a:pt x="610566" y="82749"/>
                </a:lnTo>
                <a:lnTo>
                  <a:pt x="663230" y="85380"/>
                </a:lnTo>
                <a:lnTo>
                  <a:pt x="712031" y="90958"/>
                </a:lnTo>
                <a:lnTo>
                  <a:pt x="756255" y="99116"/>
                </a:lnTo>
                <a:lnTo>
                  <a:pt x="795189" y="109487"/>
                </a:lnTo>
                <a:lnTo>
                  <a:pt x="828118" y="121706"/>
                </a:lnTo>
                <a:lnTo>
                  <a:pt x="854330" y="135406"/>
                </a:lnTo>
                <a:lnTo>
                  <a:pt x="1057343" y="135406"/>
                </a:lnTo>
                <a:lnTo>
                  <a:pt x="1044202" y="125755"/>
                </a:lnTo>
                <a:lnTo>
                  <a:pt x="1000086" y="96618"/>
                </a:lnTo>
                <a:lnTo>
                  <a:pt x="976043" y="82749"/>
                </a:lnTo>
                <a:close/>
              </a:path>
              <a:path w="1460500" h="518795">
                <a:moveTo>
                  <a:pt x="707055" y="0"/>
                </a:moveTo>
                <a:lnTo>
                  <a:pt x="658843" y="1093"/>
                </a:lnTo>
                <a:lnTo>
                  <a:pt x="611372" y="6685"/>
                </a:lnTo>
                <a:lnTo>
                  <a:pt x="564583" y="16336"/>
                </a:lnTo>
                <a:lnTo>
                  <a:pt x="518415" y="29611"/>
                </a:lnTo>
                <a:lnTo>
                  <a:pt x="472808" y="46071"/>
                </a:lnTo>
                <a:lnTo>
                  <a:pt x="427701" y="65280"/>
                </a:lnTo>
                <a:lnTo>
                  <a:pt x="383035" y="86800"/>
                </a:lnTo>
                <a:lnTo>
                  <a:pt x="348389" y="106179"/>
                </a:lnTo>
                <a:lnTo>
                  <a:pt x="314294" y="126611"/>
                </a:lnTo>
                <a:lnTo>
                  <a:pt x="375562" y="109015"/>
                </a:lnTo>
                <a:lnTo>
                  <a:pt x="436635" y="96183"/>
                </a:lnTo>
                <a:lnTo>
                  <a:pt x="496506" y="87791"/>
                </a:lnTo>
                <a:lnTo>
                  <a:pt x="554754" y="83430"/>
                </a:lnTo>
                <a:lnTo>
                  <a:pt x="610566" y="82749"/>
                </a:lnTo>
                <a:lnTo>
                  <a:pt x="976043" y="82749"/>
                </a:lnTo>
                <a:lnTo>
                  <a:pt x="954442" y="70288"/>
                </a:lnTo>
                <a:lnTo>
                  <a:pt x="907031" y="47258"/>
                </a:lnTo>
                <a:lnTo>
                  <a:pt x="857611" y="28016"/>
                </a:lnTo>
                <a:lnTo>
                  <a:pt x="805944" y="13054"/>
                </a:lnTo>
                <a:lnTo>
                  <a:pt x="756068" y="3841"/>
                </a:lnTo>
                <a:lnTo>
                  <a:pt x="707055" y="0"/>
                </a:lnTo>
                <a:close/>
              </a:path>
            </a:pathLst>
          </a:custGeom>
          <a:solidFill>
            <a:srgbClr val="95908E">
              <a:alpha val="29998"/>
            </a:srgbClr>
          </a:solid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7" name="bk object 27"/>
          <p:cNvSpPr/>
          <p:nvPr/>
        </p:nvSpPr>
        <p:spPr>
          <a:xfrm>
            <a:off x="10329965" y="4955624"/>
            <a:ext cx="480209" cy="456302"/>
          </a:xfrm>
          <a:custGeom>
            <a:avLst/>
            <a:gdLst/>
            <a:ahLst/>
            <a:cxnLst/>
            <a:rect l="l" t="t" r="r" b="b"/>
            <a:pathLst>
              <a:path w="791844" h="752475">
                <a:moveTo>
                  <a:pt x="674837" y="126645"/>
                </a:moveTo>
                <a:lnTo>
                  <a:pt x="303028" y="126645"/>
                </a:lnTo>
                <a:lnTo>
                  <a:pt x="250287" y="165459"/>
                </a:lnTo>
                <a:lnTo>
                  <a:pt x="200005" y="204517"/>
                </a:lnTo>
                <a:lnTo>
                  <a:pt x="161470" y="238903"/>
                </a:lnTo>
                <a:lnTo>
                  <a:pt x="125696" y="275465"/>
                </a:lnTo>
                <a:lnTo>
                  <a:pt x="93063" y="314422"/>
                </a:lnTo>
                <a:lnTo>
                  <a:pt x="63950" y="355991"/>
                </a:lnTo>
                <a:lnTo>
                  <a:pt x="38736" y="400391"/>
                </a:lnTo>
                <a:lnTo>
                  <a:pt x="17801" y="447839"/>
                </a:lnTo>
                <a:lnTo>
                  <a:pt x="4547" y="496881"/>
                </a:lnTo>
                <a:lnTo>
                  <a:pt x="0" y="548948"/>
                </a:lnTo>
                <a:lnTo>
                  <a:pt x="3372" y="602261"/>
                </a:lnTo>
                <a:lnTo>
                  <a:pt x="13878" y="655043"/>
                </a:lnTo>
                <a:lnTo>
                  <a:pt x="30733" y="705513"/>
                </a:lnTo>
                <a:lnTo>
                  <a:pt x="53150" y="751893"/>
                </a:lnTo>
                <a:lnTo>
                  <a:pt x="43215" y="707424"/>
                </a:lnTo>
                <a:lnTo>
                  <a:pt x="35016" y="659801"/>
                </a:lnTo>
                <a:lnTo>
                  <a:pt x="30904" y="610968"/>
                </a:lnTo>
                <a:lnTo>
                  <a:pt x="33226" y="562865"/>
                </a:lnTo>
                <a:lnTo>
                  <a:pt x="44333" y="517437"/>
                </a:lnTo>
                <a:lnTo>
                  <a:pt x="66574" y="476624"/>
                </a:lnTo>
                <a:lnTo>
                  <a:pt x="103706" y="438436"/>
                </a:lnTo>
                <a:lnTo>
                  <a:pt x="146468" y="411529"/>
                </a:lnTo>
                <a:lnTo>
                  <a:pt x="193446" y="393061"/>
                </a:lnTo>
                <a:lnTo>
                  <a:pt x="243225" y="380189"/>
                </a:lnTo>
                <a:lnTo>
                  <a:pt x="294389" y="370072"/>
                </a:lnTo>
                <a:lnTo>
                  <a:pt x="288392" y="358479"/>
                </a:lnTo>
                <a:lnTo>
                  <a:pt x="281391" y="347904"/>
                </a:lnTo>
                <a:lnTo>
                  <a:pt x="275051" y="336557"/>
                </a:lnTo>
                <a:lnTo>
                  <a:pt x="271039" y="322649"/>
                </a:lnTo>
                <a:lnTo>
                  <a:pt x="479229" y="322649"/>
                </a:lnTo>
                <a:lnTo>
                  <a:pt x="490916" y="317388"/>
                </a:lnTo>
                <a:lnTo>
                  <a:pt x="532633" y="291299"/>
                </a:lnTo>
                <a:lnTo>
                  <a:pt x="571061" y="258337"/>
                </a:lnTo>
                <a:lnTo>
                  <a:pt x="603066" y="220405"/>
                </a:lnTo>
                <a:lnTo>
                  <a:pt x="625081" y="174612"/>
                </a:lnTo>
                <a:lnTo>
                  <a:pt x="603858" y="174076"/>
                </a:lnTo>
                <a:lnTo>
                  <a:pt x="583293" y="173764"/>
                </a:lnTo>
                <a:lnTo>
                  <a:pt x="563389" y="171261"/>
                </a:lnTo>
                <a:lnTo>
                  <a:pt x="544151" y="164152"/>
                </a:lnTo>
                <a:lnTo>
                  <a:pt x="597280" y="156169"/>
                </a:lnTo>
                <a:lnTo>
                  <a:pt x="645945" y="141332"/>
                </a:lnTo>
                <a:lnTo>
                  <a:pt x="674837" y="126645"/>
                </a:lnTo>
                <a:close/>
              </a:path>
              <a:path w="791844" h="752475">
                <a:moveTo>
                  <a:pt x="536967" y="16555"/>
                </a:moveTo>
                <a:lnTo>
                  <a:pt x="476509" y="18470"/>
                </a:lnTo>
                <a:lnTo>
                  <a:pt x="422177" y="23403"/>
                </a:lnTo>
                <a:lnTo>
                  <a:pt x="368647" y="31562"/>
                </a:lnTo>
                <a:lnTo>
                  <a:pt x="316239" y="43993"/>
                </a:lnTo>
                <a:lnTo>
                  <a:pt x="265273" y="61744"/>
                </a:lnTo>
                <a:lnTo>
                  <a:pt x="216067" y="85861"/>
                </a:lnTo>
                <a:lnTo>
                  <a:pt x="170570" y="116900"/>
                </a:lnTo>
                <a:lnTo>
                  <a:pt x="131878" y="153167"/>
                </a:lnTo>
                <a:lnTo>
                  <a:pt x="99143" y="193977"/>
                </a:lnTo>
                <a:lnTo>
                  <a:pt x="71516" y="238646"/>
                </a:lnTo>
                <a:lnTo>
                  <a:pt x="48151" y="286490"/>
                </a:lnTo>
                <a:lnTo>
                  <a:pt x="28198" y="336827"/>
                </a:lnTo>
                <a:lnTo>
                  <a:pt x="15597" y="378458"/>
                </a:lnTo>
                <a:lnTo>
                  <a:pt x="11612" y="392417"/>
                </a:lnTo>
                <a:lnTo>
                  <a:pt x="44876" y="338055"/>
                </a:lnTo>
                <a:lnTo>
                  <a:pt x="81972" y="288886"/>
                </a:lnTo>
                <a:lnTo>
                  <a:pt x="121436" y="245334"/>
                </a:lnTo>
                <a:lnTo>
                  <a:pt x="161804" y="207822"/>
                </a:lnTo>
                <a:lnTo>
                  <a:pt x="201612" y="176773"/>
                </a:lnTo>
                <a:lnTo>
                  <a:pt x="239394" y="152612"/>
                </a:lnTo>
                <a:lnTo>
                  <a:pt x="273688" y="135762"/>
                </a:lnTo>
                <a:lnTo>
                  <a:pt x="303028" y="126645"/>
                </a:lnTo>
                <a:lnTo>
                  <a:pt x="674837" y="126645"/>
                </a:lnTo>
                <a:lnTo>
                  <a:pt x="689935" y="118970"/>
                </a:lnTo>
                <a:lnTo>
                  <a:pt x="729040" y="88408"/>
                </a:lnTo>
                <a:lnTo>
                  <a:pt x="763050" y="48976"/>
                </a:lnTo>
                <a:lnTo>
                  <a:pt x="780044" y="19982"/>
                </a:lnTo>
                <a:lnTo>
                  <a:pt x="645028" y="19982"/>
                </a:lnTo>
                <a:lnTo>
                  <a:pt x="597448" y="18889"/>
                </a:lnTo>
                <a:lnTo>
                  <a:pt x="567200" y="17191"/>
                </a:lnTo>
                <a:lnTo>
                  <a:pt x="536967" y="16555"/>
                </a:lnTo>
                <a:close/>
              </a:path>
              <a:path w="791844" h="752475">
                <a:moveTo>
                  <a:pt x="479229" y="322649"/>
                </a:moveTo>
                <a:lnTo>
                  <a:pt x="271039" y="322649"/>
                </a:lnTo>
                <a:lnTo>
                  <a:pt x="287853" y="336395"/>
                </a:lnTo>
                <a:lnTo>
                  <a:pt x="324167" y="360369"/>
                </a:lnTo>
                <a:lnTo>
                  <a:pt x="336469" y="363456"/>
                </a:lnTo>
                <a:lnTo>
                  <a:pt x="350147" y="363004"/>
                </a:lnTo>
                <a:lnTo>
                  <a:pt x="399260" y="352383"/>
                </a:lnTo>
                <a:lnTo>
                  <a:pt x="446321" y="337464"/>
                </a:lnTo>
                <a:lnTo>
                  <a:pt x="479229" y="322649"/>
                </a:lnTo>
                <a:close/>
              </a:path>
              <a:path w="791844" h="752475">
                <a:moveTo>
                  <a:pt x="791756" y="0"/>
                </a:moveTo>
                <a:lnTo>
                  <a:pt x="741538" y="9785"/>
                </a:lnTo>
                <a:lnTo>
                  <a:pt x="692843" y="16697"/>
                </a:lnTo>
                <a:lnTo>
                  <a:pt x="645028" y="19982"/>
                </a:lnTo>
                <a:lnTo>
                  <a:pt x="780044" y="19982"/>
                </a:lnTo>
                <a:lnTo>
                  <a:pt x="791756" y="0"/>
                </a:lnTo>
                <a:close/>
              </a:path>
            </a:pathLst>
          </a:custGeom>
          <a:solidFill>
            <a:srgbClr val="95908E">
              <a:alpha val="29998"/>
            </a:srgbClr>
          </a:solid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8" name="bk object 28"/>
          <p:cNvSpPr/>
          <p:nvPr/>
        </p:nvSpPr>
        <p:spPr>
          <a:xfrm>
            <a:off x="8784247" y="6347466"/>
            <a:ext cx="621923" cy="311517"/>
          </a:xfrm>
          <a:custGeom>
            <a:avLst/>
            <a:gdLst/>
            <a:ahLst/>
            <a:cxnLst/>
            <a:rect l="l" t="t" r="r" b="b"/>
            <a:pathLst>
              <a:path w="1025525" h="513715">
                <a:moveTo>
                  <a:pt x="0" y="0"/>
                </a:moveTo>
                <a:lnTo>
                  <a:pt x="33435" y="39232"/>
                </a:lnTo>
                <a:lnTo>
                  <a:pt x="63594" y="78551"/>
                </a:lnTo>
                <a:lnTo>
                  <a:pt x="90141" y="118888"/>
                </a:lnTo>
                <a:lnTo>
                  <a:pt x="112740" y="161178"/>
                </a:lnTo>
                <a:lnTo>
                  <a:pt x="126204" y="188577"/>
                </a:lnTo>
                <a:lnTo>
                  <a:pt x="140603" y="215430"/>
                </a:lnTo>
                <a:lnTo>
                  <a:pt x="172204" y="267531"/>
                </a:lnTo>
                <a:lnTo>
                  <a:pt x="203394" y="312782"/>
                </a:lnTo>
                <a:lnTo>
                  <a:pt x="237031" y="355728"/>
                </a:lnTo>
                <a:lnTo>
                  <a:pt x="273871" y="395573"/>
                </a:lnTo>
                <a:lnTo>
                  <a:pt x="314667" y="431522"/>
                </a:lnTo>
                <a:lnTo>
                  <a:pt x="360177" y="462781"/>
                </a:lnTo>
                <a:lnTo>
                  <a:pt x="402747" y="484385"/>
                </a:lnTo>
                <a:lnTo>
                  <a:pt x="446232" y="499589"/>
                </a:lnTo>
                <a:lnTo>
                  <a:pt x="490518" y="509074"/>
                </a:lnTo>
                <a:lnTo>
                  <a:pt x="535492" y="513524"/>
                </a:lnTo>
                <a:lnTo>
                  <a:pt x="581040" y="513620"/>
                </a:lnTo>
                <a:lnTo>
                  <a:pt x="627048" y="510045"/>
                </a:lnTo>
                <a:lnTo>
                  <a:pt x="673403" y="503482"/>
                </a:lnTo>
                <a:lnTo>
                  <a:pt x="687728" y="500698"/>
                </a:lnTo>
                <a:lnTo>
                  <a:pt x="701966" y="497422"/>
                </a:lnTo>
                <a:lnTo>
                  <a:pt x="730396" y="490529"/>
                </a:lnTo>
                <a:lnTo>
                  <a:pt x="666221" y="488233"/>
                </a:lnTo>
                <a:lnTo>
                  <a:pt x="604710" y="480004"/>
                </a:lnTo>
                <a:lnTo>
                  <a:pt x="546960" y="466918"/>
                </a:lnTo>
                <a:lnTo>
                  <a:pt x="494064" y="450050"/>
                </a:lnTo>
                <a:lnTo>
                  <a:pt x="447120" y="430475"/>
                </a:lnTo>
                <a:lnTo>
                  <a:pt x="407223" y="409268"/>
                </a:lnTo>
                <a:lnTo>
                  <a:pt x="375469" y="387505"/>
                </a:lnTo>
                <a:lnTo>
                  <a:pt x="352952" y="366261"/>
                </a:lnTo>
                <a:lnTo>
                  <a:pt x="686988" y="366261"/>
                </a:lnTo>
                <a:lnTo>
                  <a:pt x="680438" y="362718"/>
                </a:lnTo>
                <a:lnTo>
                  <a:pt x="640986" y="330623"/>
                </a:lnTo>
                <a:lnTo>
                  <a:pt x="608971" y="297362"/>
                </a:lnTo>
                <a:lnTo>
                  <a:pt x="540789" y="297362"/>
                </a:lnTo>
                <a:lnTo>
                  <a:pt x="542769" y="285897"/>
                </a:lnTo>
                <a:lnTo>
                  <a:pt x="544555" y="275780"/>
                </a:lnTo>
                <a:lnTo>
                  <a:pt x="546061" y="266657"/>
                </a:lnTo>
                <a:lnTo>
                  <a:pt x="547239" y="257918"/>
                </a:lnTo>
                <a:lnTo>
                  <a:pt x="548268" y="244826"/>
                </a:lnTo>
                <a:lnTo>
                  <a:pt x="547628" y="232068"/>
                </a:lnTo>
                <a:lnTo>
                  <a:pt x="503469" y="170126"/>
                </a:lnTo>
                <a:lnTo>
                  <a:pt x="467091" y="136214"/>
                </a:lnTo>
                <a:lnTo>
                  <a:pt x="466921" y="136090"/>
                </a:lnTo>
                <a:lnTo>
                  <a:pt x="266557" y="136090"/>
                </a:lnTo>
                <a:lnTo>
                  <a:pt x="238245" y="99081"/>
                </a:lnTo>
                <a:lnTo>
                  <a:pt x="207189" y="67386"/>
                </a:lnTo>
                <a:lnTo>
                  <a:pt x="173082" y="41330"/>
                </a:lnTo>
                <a:lnTo>
                  <a:pt x="135616" y="21238"/>
                </a:lnTo>
                <a:lnTo>
                  <a:pt x="94485" y="7436"/>
                </a:lnTo>
                <a:lnTo>
                  <a:pt x="49382" y="248"/>
                </a:lnTo>
                <a:lnTo>
                  <a:pt x="0" y="0"/>
                </a:lnTo>
                <a:close/>
              </a:path>
              <a:path w="1025525" h="513715">
                <a:moveTo>
                  <a:pt x="686988" y="366261"/>
                </a:moveTo>
                <a:lnTo>
                  <a:pt x="352952" y="366261"/>
                </a:lnTo>
                <a:lnTo>
                  <a:pt x="413110" y="393350"/>
                </a:lnTo>
                <a:lnTo>
                  <a:pt x="472278" y="418154"/>
                </a:lnTo>
                <a:lnTo>
                  <a:pt x="521520" y="434963"/>
                </a:lnTo>
                <a:lnTo>
                  <a:pt x="571304" y="448269"/>
                </a:lnTo>
                <a:lnTo>
                  <a:pt x="621634" y="457632"/>
                </a:lnTo>
                <a:lnTo>
                  <a:pt x="672514" y="462614"/>
                </a:lnTo>
                <a:lnTo>
                  <a:pt x="723950" y="462773"/>
                </a:lnTo>
                <a:lnTo>
                  <a:pt x="775944" y="457671"/>
                </a:lnTo>
                <a:lnTo>
                  <a:pt x="825555" y="445052"/>
                </a:lnTo>
                <a:lnTo>
                  <a:pt x="873507" y="423289"/>
                </a:lnTo>
                <a:lnTo>
                  <a:pt x="908399" y="400605"/>
                </a:lnTo>
                <a:lnTo>
                  <a:pt x="777096" y="400605"/>
                </a:lnTo>
                <a:lnTo>
                  <a:pt x="725210" y="386931"/>
                </a:lnTo>
                <a:lnTo>
                  <a:pt x="686988" y="366261"/>
                </a:lnTo>
                <a:close/>
              </a:path>
              <a:path w="1025525" h="513715">
                <a:moveTo>
                  <a:pt x="1025340" y="276221"/>
                </a:moveTo>
                <a:lnTo>
                  <a:pt x="991223" y="306945"/>
                </a:lnTo>
                <a:lnTo>
                  <a:pt x="953481" y="337701"/>
                </a:lnTo>
                <a:lnTo>
                  <a:pt x="912656" y="365467"/>
                </a:lnTo>
                <a:lnTo>
                  <a:pt x="869290" y="387221"/>
                </a:lnTo>
                <a:lnTo>
                  <a:pt x="823923" y="399941"/>
                </a:lnTo>
                <a:lnTo>
                  <a:pt x="777096" y="400605"/>
                </a:lnTo>
                <a:lnTo>
                  <a:pt x="908399" y="400605"/>
                </a:lnTo>
                <a:lnTo>
                  <a:pt x="918630" y="393953"/>
                </a:lnTo>
                <a:lnTo>
                  <a:pt x="959756" y="358616"/>
                </a:lnTo>
                <a:lnTo>
                  <a:pt x="995715" y="318848"/>
                </a:lnTo>
                <a:lnTo>
                  <a:pt x="1025340" y="276221"/>
                </a:lnTo>
                <a:close/>
              </a:path>
              <a:path w="1025525" h="513715">
                <a:moveTo>
                  <a:pt x="570872" y="253405"/>
                </a:moveTo>
                <a:lnTo>
                  <a:pt x="563658" y="264404"/>
                </a:lnTo>
                <a:lnTo>
                  <a:pt x="557812" y="275822"/>
                </a:lnTo>
                <a:lnTo>
                  <a:pt x="551013" y="286959"/>
                </a:lnTo>
                <a:lnTo>
                  <a:pt x="540789" y="297362"/>
                </a:lnTo>
                <a:lnTo>
                  <a:pt x="608971" y="297362"/>
                </a:lnTo>
                <a:lnTo>
                  <a:pt x="605061" y="293300"/>
                </a:lnTo>
                <a:lnTo>
                  <a:pt x="570872" y="253405"/>
                </a:lnTo>
                <a:close/>
              </a:path>
              <a:path w="1025525" h="513715">
                <a:moveTo>
                  <a:pt x="261571" y="56240"/>
                </a:moveTo>
                <a:lnTo>
                  <a:pt x="235720" y="59872"/>
                </a:lnTo>
                <a:lnTo>
                  <a:pt x="245755" y="78786"/>
                </a:lnTo>
                <a:lnTo>
                  <a:pt x="255650" y="96995"/>
                </a:lnTo>
                <a:lnTo>
                  <a:pt x="263289" y="115698"/>
                </a:lnTo>
                <a:lnTo>
                  <a:pt x="266557" y="136090"/>
                </a:lnTo>
                <a:lnTo>
                  <a:pt x="466921" y="136090"/>
                </a:lnTo>
                <a:lnTo>
                  <a:pt x="427408" y="107011"/>
                </a:lnTo>
                <a:lnTo>
                  <a:pt x="383870" y="83302"/>
                </a:lnTo>
                <a:lnTo>
                  <a:pt x="335926" y="65872"/>
                </a:lnTo>
                <a:lnTo>
                  <a:pt x="286793" y="56554"/>
                </a:lnTo>
                <a:lnTo>
                  <a:pt x="261571" y="56240"/>
                </a:lnTo>
                <a:close/>
              </a:path>
            </a:pathLst>
          </a:custGeom>
          <a:solidFill>
            <a:srgbClr val="95908E">
              <a:alpha val="29998"/>
            </a:srgbClr>
          </a:solid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9" name="bk object 29"/>
          <p:cNvSpPr/>
          <p:nvPr/>
        </p:nvSpPr>
        <p:spPr>
          <a:xfrm>
            <a:off x="4305878" y="6354632"/>
            <a:ext cx="799450" cy="291108"/>
          </a:xfrm>
          <a:custGeom>
            <a:avLst/>
            <a:gdLst/>
            <a:ahLst/>
            <a:cxnLst/>
            <a:rect l="l" t="t" r="r" b="b"/>
            <a:pathLst>
              <a:path w="1318259" h="480059">
                <a:moveTo>
                  <a:pt x="149227" y="13107"/>
                </a:moveTo>
                <a:lnTo>
                  <a:pt x="101493" y="13455"/>
                </a:lnTo>
                <a:lnTo>
                  <a:pt x="51807" y="20982"/>
                </a:lnTo>
                <a:lnTo>
                  <a:pt x="0" y="36019"/>
                </a:lnTo>
                <a:lnTo>
                  <a:pt x="42945" y="64307"/>
                </a:lnTo>
                <a:lnTo>
                  <a:pt x="83418" y="93213"/>
                </a:lnTo>
                <a:lnTo>
                  <a:pt x="121377" y="123370"/>
                </a:lnTo>
                <a:lnTo>
                  <a:pt x="156777" y="155413"/>
                </a:lnTo>
                <a:lnTo>
                  <a:pt x="189575" y="189973"/>
                </a:lnTo>
                <a:lnTo>
                  <a:pt x="215008" y="218061"/>
                </a:lnTo>
                <a:lnTo>
                  <a:pt x="241356" y="245190"/>
                </a:lnTo>
                <a:lnTo>
                  <a:pt x="296860" y="296598"/>
                </a:lnTo>
                <a:lnTo>
                  <a:pt x="334305" y="327888"/>
                </a:lnTo>
                <a:lnTo>
                  <a:pt x="372744" y="357526"/>
                </a:lnTo>
                <a:lnTo>
                  <a:pt x="412406" y="385071"/>
                </a:lnTo>
                <a:lnTo>
                  <a:pt x="453522" y="410084"/>
                </a:lnTo>
                <a:lnTo>
                  <a:pt x="496324" y="432124"/>
                </a:lnTo>
                <a:lnTo>
                  <a:pt x="541043" y="450751"/>
                </a:lnTo>
                <a:lnTo>
                  <a:pt x="587908" y="465525"/>
                </a:lnTo>
                <a:lnTo>
                  <a:pt x="638869" y="475828"/>
                </a:lnTo>
                <a:lnTo>
                  <a:pt x="688988" y="479964"/>
                </a:lnTo>
                <a:lnTo>
                  <a:pt x="738330" y="478501"/>
                </a:lnTo>
                <a:lnTo>
                  <a:pt x="786960" y="472011"/>
                </a:lnTo>
                <a:lnTo>
                  <a:pt x="834942" y="461065"/>
                </a:lnTo>
                <a:lnTo>
                  <a:pt x="882340" y="446232"/>
                </a:lnTo>
                <a:lnTo>
                  <a:pt x="929220" y="428084"/>
                </a:lnTo>
                <a:lnTo>
                  <a:pt x="975645" y="407191"/>
                </a:lnTo>
                <a:lnTo>
                  <a:pt x="976499" y="406758"/>
                </a:lnTo>
                <a:lnTo>
                  <a:pt x="798062" y="406758"/>
                </a:lnTo>
                <a:lnTo>
                  <a:pt x="743360" y="404622"/>
                </a:lnTo>
                <a:lnTo>
                  <a:pt x="692614" y="399119"/>
                </a:lnTo>
                <a:lnTo>
                  <a:pt x="646682" y="390714"/>
                </a:lnTo>
                <a:lnTo>
                  <a:pt x="606420" y="379874"/>
                </a:lnTo>
                <a:lnTo>
                  <a:pt x="546339" y="352753"/>
                </a:lnTo>
                <a:lnTo>
                  <a:pt x="983579" y="352753"/>
                </a:lnTo>
                <a:lnTo>
                  <a:pt x="991522" y="350819"/>
                </a:lnTo>
                <a:lnTo>
                  <a:pt x="1037311" y="336035"/>
                </a:lnTo>
                <a:lnTo>
                  <a:pt x="1082448" y="317540"/>
                </a:lnTo>
                <a:lnTo>
                  <a:pt x="1124074" y="294598"/>
                </a:lnTo>
                <a:lnTo>
                  <a:pt x="1162954" y="265516"/>
                </a:lnTo>
                <a:lnTo>
                  <a:pt x="1177388" y="251690"/>
                </a:lnTo>
                <a:lnTo>
                  <a:pt x="1016209" y="251690"/>
                </a:lnTo>
                <a:lnTo>
                  <a:pt x="970764" y="246168"/>
                </a:lnTo>
                <a:lnTo>
                  <a:pt x="927546" y="233820"/>
                </a:lnTo>
                <a:lnTo>
                  <a:pt x="886105" y="216022"/>
                </a:lnTo>
                <a:lnTo>
                  <a:pt x="868442" y="206391"/>
                </a:lnTo>
                <a:lnTo>
                  <a:pt x="747045" y="206391"/>
                </a:lnTo>
                <a:lnTo>
                  <a:pt x="745263" y="189973"/>
                </a:lnTo>
                <a:lnTo>
                  <a:pt x="744140" y="179264"/>
                </a:lnTo>
                <a:lnTo>
                  <a:pt x="742835" y="167960"/>
                </a:lnTo>
                <a:lnTo>
                  <a:pt x="732907" y="126157"/>
                </a:lnTo>
                <a:lnTo>
                  <a:pt x="719176" y="107504"/>
                </a:lnTo>
                <a:lnTo>
                  <a:pt x="364638" y="107504"/>
                </a:lnTo>
                <a:lnTo>
                  <a:pt x="324085" y="76908"/>
                </a:lnTo>
                <a:lnTo>
                  <a:pt x="282440" y="51840"/>
                </a:lnTo>
                <a:lnTo>
                  <a:pt x="239529" y="32630"/>
                </a:lnTo>
                <a:lnTo>
                  <a:pt x="195182" y="19609"/>
                </a:lnTo>
                <a:lnTo>
                  <a:pt x="149227" y="13107"/>
                </a:lnTo>
                <a:close/>
              </a:path>
              <a:path w="1318259" h="480059">
                <a:moveTo>
                  <a:pt x="1039277" y="372313"/>
                </a:moveTo>
                <a:lnTo>
                  <a:pt x="977327" y="388305"/>
                </a:lnTo>
                <a:lnTo>
                  <a:pt x="915903" y="399066"/>
                </a:lnTo>
                <a:lnTo>
                  <a:pt x="855862" y="405062"/>
                </a:lnTo>
                <a:lnTo>
                  <a:pt x="798062" y="406758"/>
                </a:lnTo>
                <a:lnTo>
                  <a:pt x="976499" y="406758"/>
                </a:lnTo>
                <a:lnTo>
                  <a:pt x="991809" y="398991"/>
                </a:lnTo>
                <a:lnTo>
                  <a:pt x="1007693" y="390223"/>
                </a:lnTo>
                <a:lnTo>
                  <a:pt x="1039277" y="372313"/>
                </a:lnTo>
                <a:close/>
              </a:path>
              <a:path w="1318259" h="480059">
                <a:moveTo>
                  <a:pt x="983579" y="352753"/>
                </a:moveTo>
                <a:lnTo>
                  <a:pt x="546339" y="352753"/>
                </a:lnTo>
                <a:lnTo>
                  <a:pt x="627377" y="364581"/>
                </a:lnTo>
                <a:lnTo>
                  <a:pt x="667000" y="369924"/>
                </a:lnTo>
                <a:lnTo>
                  <a:pt x="706460" y="373999"/>
                </a:lnTo>
                <a:lnTo>
                  <a:pt x="754898" y="376825"/>
                </a:lnTo>
                <a:lnTo>
                  <a:pt x="803046" y="377272"/>
                </a:lnTo>
                <a:lnTo>
                  <a:pt x="850842" y="375117"/>
                </a:lnTo>
                <a:lnTo>
                  <a:pt x="898227" y="370137"/>
                </a:lnTo>
                <a:lnTo>
                  <a:pt x="945141" y="362112"/>
                </a:lnTo>
                <a:lnTo>
                  <a:pt x="983579" y="352753"/>
                </a:lnTo>
                <a:close/>
              </a:path>
              <a:path w="1318259" h="480059">
                <a:moveTo>
                  <a:pt x="1318221" y="15811"/>
                </a:moveTo>
                <a:lnTo>
                  <a:pt x="1292554" y="57060"/>
                </a:lnTo>
                <a:lnTo>
                  <a:pt x="1263758" y="99644"/>
                </a:lnTo>
                <a:lnTo>
                  <a:pt x="1231590" y="141174"/>
                </a:lnTo>
                <a:lnTo>
                  <a:pt x="1195807" y="179264"/>
                </a:lnTo>
                <a:lnTo>
                  <a:pt x="1156165" y="211524"/>
                </a:lnTo>
                <a:lnTo>
                  <a:pt x="1112421" y="235568"/>
                </a:lnTo>
                <a:lnTo>
                  <a:pt x="1064334" y="249008"/>
                </a:lnTo>
                <a:lnTo>
                  <a:pt x="1016209" y="251690"/>
                </a:lnTo>
                <a:lnTo>
                  <a:pt x="1177388" y="251690"/>
                </a:lnTo>
                <a:lnTo>
                  <a:pt x="1231021" y="192767"/>
                </a:lnTo>
                <a:lnTo>
                  <a:pt x="1259482" y="151020"/>
                </a:lnTo>
                <a:lnTo>
                  <a:pt x="1283745" y="106972"/>
                </a:lnTo>
                <a:lnTo>
                  <a:pt x="1303446" y="61582"/>
                </a:lnTo>
                <a:lnTo>
                  <a:pt x="1318221" y="15811"/>
                </a:lnTo>
                <a:close/>
              </a:path>
              <a:path w="1318259" h="480059">
                <a:moveTo>
                  <a:pt x="767934" y="143691"/>
                </a:moveTo>
                <a:lnTo>
                  <a:pt x="763077" y="159277"/>
                </a:lnTo>
                <a:lnTo>
                  <a:pt x="760010" y="174833"/>
                </a:lnTo>
                <a:lnTo>
                  <a:pt x="755683" y="190494"/>
                </a:lnTo>
                <a:lnTo>
                  <a:pt x="747045" y="206391"/>
                </a:lnTo>
                <a:lnTo>
                  <a:pt x="868442" y="206391"/>
                </a:lnTo>
                <a:lnTo>
                  <a:pt x="845990" y="194150"/>
                </a:lnTo>
                <a:lnTo>
                  <a:pt x="806750" y="169581"/>
                </a:lnTo>
                <a:lnTo>
                  <a:pt x="767934" y="143691"/>
                </a:lnTo>
                <a:close/>
              </a:path>
              <a:path w="1318259" h="480059">
                <a:moveTo>
                  <a:pt x="423474" y="0"/>
                </a:moveTo>
                <a:lnTo>
                  <a:pt x="392349" y="1348"/>
                </a:lnTo>
                <a:lnTo>
                  <a:pt x="361639" y="5646"/>
                </a:lnTo>
                <a:lnTo>
                  <a:pt x="331434" y="13882"/>
                </a:lnTo>
                <a:lnTo>
                  <a:pt x="301823" y="27046"/>
                </a:lnTo>
                <a:lnTo>
                  <a:pt x="320240" y="46183"/>
                </a:lnTo>
                <a:lnTo>
                  <a:pt x="338264" y="64538"/>
                </a:lnTo>
                <a:lnTo>
                  <a:pt x="353771" y="84261"/>
                </a:lnTo>
                <a:lnTo>
                  <a:pt x="364638" y="107504"/>
                </a:lnTo>
                <a:lnTo>
                  <a:pt x="719176" y="107504"/>
                </a:lnTo>
                <a:lnTo>
                  <a:pt x="668022" y="72524"/>
                </a:lnTo>
                <a:lnTo>
                  <a:pt x="622627" y="47857"/>
                </a:lnTo>
                <a:lnTo>
                  <a:pt x="575702" y="27620"/>
                </a:lnTo>
                <a:lnTo>
                  <a:pt x="527020" y="12465"/>
                </a:lnTo>
                <a:lnTo>
                  <a:pt x="476353" y="3041"/>
                </a:lnTo>
                <a:lnTo>
                  <a:pt x="423474" y="0"/>
                </a:lnTo>
                <a:close/>
              </a:path>
            </a:pathLst>
          </a:custGeom>
          <a:solidFill>
            <a:srgbClr val="95908E">
              <a:alpha val="29998"/>
            </a:srgbClr>
          </a:solid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30" name="bk object 30"/>
          <p:cNvSpPr/>
          <p:nvPr/>
        </p:nvSpPr>
        <p:spPr>
          <a:xfrm>
            <a:off x="10476408" y="5620319"/>
            <a:ext cx="289203" cy="775135"/>
          </a:xfrm>
          <a:custGeom>
            <a:avLst/>
            <a:gdLst/>
            <a:ahLst/>
            <a:cxnLst/>
            <a:rect l="l" t="t" r="r" b="b"/>
            <a:pathLst>
              <a:path w="476884" h="1278254">
                <a:moveTo>
                  <a:pt x="372712" y="920788"/>
                </a:moveTo>
                <a:lnTo>
                  <a:pt x="156644" y="920788"/>
                </a:lnTo>
                <a:lnTo>
                  <a:pt x="132161" y="963129"/>
                </a:lnTo>
                <a:lnTo>
                  <a:pt x="113090" y="1005869"/>
                </a:lnTo>
                <a:lnTo>
                  <a:pt x="99767" y="1049131"/>
                </a:lnTo>
                <a:lnTo>
                  <a:pt x="92527" y="1093042"/>
                </a:lnTo>
                <a:lnTo>
                  <a:pt x="91705" y="1137725"/>
                </a:lnTo>
                <a:lnTo>
                  <a:pt x="97638" y="1183306"/>
                </a:lnTo>
                <a:lnTo>
                  <a:pt x="110659" y="1229908"/>
                </a:lnTo>
                <a:lnTo>
                  <a:pt x="131105" y="1277657"/>
                </a:lnTo>
                <a:lnTo>
                  <a:pt x="153096" y="1233299"/>
                </a:lnTo>
                <a:lnTo>
                  <a:pt x="175973" y="1191226"/>
                </a:lnTo>
                <a:lnTo>
                  <a:pt x="200343" y="1151411"/>
                </a:lnTo>
                <a:lnTo>
                  <a:pt x="226814" y="1113825"/>
                </a:lnTo>
                <a:lnTo>
                  <a:pt x="255992" y="1078438"/>
                </a:lnTo>
                <a:lnTo>
                  <a:pt x="279846" y="1050836"/>
                </a:lnTo>
                <a:lnTo>
                  <a:pt x="302687" y="1022475"/>
                </a:lnTo>
                <a:lnTo>
                  <a:pt x="324514" y="993342"/>
                </a:lnTo>
                <a:lnTo>
                  <a:pt x="345329" y="963426"/>
                </a:lnTo>
                <a:lnTo>
                  <a:pt x="370832" y="923964"/>
                </a:lnTo>
                <a:lnTo>
                  <a:pt x="372712" y="920788"/>
                </a:lnTo>
                <a:close/>
              </a:path>
              <a:path w="476884" h="1278254">
                <a:moveTo>
                  <a:pt x="0" y="0"/>
                </a:moveTo>
                <a:lnTo>
                  <a:pt x="40060" y="20812"/>
                </a:lnTo>
                <a:lnTo>
                  <a:pt x="78019" y="46231"/>
                </a:lnTo>
                <a:lnTo>
                  <a:pt x="113122" y="76059"/>
                </a:lnTo>
                <a:lnTo>
                  <a:pt x="144612" y="110096"/>
                </a:lnTo>
                <a:lnTo>
                  <a:pt x="171733" y="148146"/>
                </a:lnTo>
                <a:lnTo>
                  <a:pt x="193730" y="190010"/>
                </a:lnTo>
                <a:lnTo>
                  <a:pt x="209847" y="235490"/>
                </a:lnTo>
                <a:lnTo>
                  <a:pt x="218586" y="288631"/>
                </a:lnTo>
                <a:lnTo>
                  <a:pt x="216539" y="339654"/>
                </a:lnTo>
                <a:lnTo>
                  <a:pt x="205877" y="388988"/>
                </a:lnTo>
                <a:lnTo>
                  <a:pt x="188774" y="437061"/>
                </a:lnTo>
                <a:lnTo>
                  <a:pt x="167405" y="484304"/>
                </a:lnTo>
                <a:lnTo>
                  <a:pt x="143943" y="531146"/>
                </a:lnTo>
                <a:lnTo>
                  <a:pt x="159408" y="533949"/>
                </a:lnTo>
                <a:lnTo>
                  <a:pt x="174636" y="535047"/>
                </a:lnTo>
                <a:lnTo>
                  <a:pt x="190111" y="537349"/>
                </a:lnTo>
                <a:lnTo>
                  <a:pt x="206318" y="543763"/>
                </a:lnTo>
                <a:lnTo>
                  <a:pt x="180870" y="549671"/>
                </a:lnTo>
                <a:lnTo>
                  <a:pt x="170079" y="552280"/>
                </a:lnTo>
                <a:lnTo>
                  <a:pt x="131293" y="566683"/>
                </a:lnTo>
                <a:lnTo>
                  <a:pt x="87651" y="634973"/>
                </a:lnTo>
                <a:lnTo>
                  <a:pt x="69404" y="681244"/>
                </a:lnTo>
                <a:lnTo>
                  <a:pt x="55567" y="728462"/>
                </a:lnTo>
                <a:lnTo>
                  <a:pt x="46791" y="776763"/>
                </a:lnTo>
                <a:lnTo>
                  <a:pt x="43723" y="826286"/>
                </a:lnTo>
                <a:lnTo>
                  <a:pt x="47014" y="877167"/>
                </a:lnTo>
                <a:lnTo>
                  <a:pt x="51954" y="906761"/>
                </a:lnTo>
                <a:lnTo>
                  <a:pt x="59668" y="935612"/>
                </a:lnTo>
                <a:lnTo>
                  <a:pt x="71089" y="963518"/>
                </a:lnTo>
                <a:lnTo>
                  <a:pt x="87149" y="990273"/>
                </a:lnTo>
                <a:lnTo>
                  <a:pt x="103277" y="970427"/>
                </a:lnTo>
                <a:lnTo>
                  <a:pt x="118704" y="951043"/>
                </a:lnTo>
                <a:lnTo>
                  <a:pt x="135727" y="933903"/>
                </a:lnTo>
                <a:lnTo>
                  <a:pt x="156644" y="920788"/>
                </a:lnTo>
                <a:lnTo>
                  <a:pt x="372712" y="920788"/>
                </a:lnTo>
                <a:lnTo>
                  <a:pt x="394644" y="883747"/>
                </a:lnTo>
                <a:lnTo>
                  <a:pt x="416316" y="842606"/>
                </a:lnTo>
                <a:lnTo>
                  <a:pt x="435398" y="800374"/>
                </a:lnTo>
                <a:lnTo>
                  <a:pt x="451442" y="756881"/>
                </a:lnTo>
                <a:lnTo>
                  <a:pt x="462198" y="718396"/>
                </a:lnTo>
                <a:lnTo>
                  <a:pt x="369737" y="718396"/>
                </a:lnTo>
                <a:lnTo>
                  <a:pt x="370553" y="678600"/>
                </a:lnTo>
                <a:lnTo>
                  <a:pt x="371529" y="639566"/>
                </a:lnTo>
                <a:lnTo>
                  <a:pt x="371988" y="601067"/>
                </a:lnTo>
                <a:lnTo>
                  <a:pt x="371255" y="562872"/>
                </a:lnTo>
                <a:lnTo>
                  <a:pt x="367675" y="509633"/>
                </a:lnTo>
                <a:lnTo>
                  <a:pt x="361129" y="457134"/>
                </a:lnTo>
                <a:lnTo>
                  <a:pt x="351310" y="405501"/>
                </a:lnTo>
                <a:lnTo>
                  <a:pt x="337913" y="354860"/>
                </a:lnTo>
                <a:lnTo>
                  <a:pt x="320632" y="305337"/>
                </a:lnTo>
                <a:lnTo>
                  <a:pt x="299162" y="257058"/>
                </a:lnTo>
                <a:lnTo>
                  <a:pt x="273195" y="210150"/>
                </a:lnTo>
                <a:lnTo>
                  <a:pt x="244457" y="166919"/>
                </a:lnTo>
                <a:lnTo>
                  <a:pt x="212397" y="126326"/>
                </a:lnTo>
                <a:lnTo>
                  <a:pt x="176951" y="89431"/>
                </a:lnTo>
                <a:lnTo>
                  <a:pt x="138054" y="57291"/>
                </a:lnTo>
                <a:lnTo>
                  <a:pt x="95640" y="30967"/>
                </a:lnTo>
                <a:lnTo>
                  <a:pt x="49644" y="11517"/>
                </a:lnTo>
                <a:lnTo>
                  <a:pt x="0" y="0"/>
                </a:lnTo>
                <a:close/>
              </a:path>
              <a:path w="476884" h="1278254">
                <a:moveTo>
                  <a:pt x="330607" y="244997"/>
                </a:moveTo>
                <a:lnTo>
                  <a:pt x="353158" y="302327"/>
                </a:lnTo>
                <a:lnTo>
                  <a:pt x="370647" y="359768"/>
                </a:lnTo>
                <a:lnTo>
                  <a:pt x="383420" y="416446"/>
                </a:lnTo>
                <a:lnTo>
                  <a:pt x="391821" y="471488"/>
                </a:lnTo>
                <a:lnTo>
                  <a:pt x="396196" y="524018"/>
                </a:lnTo>
                <a:lnTo>
                  <a:pt x="396888" y="573162"/>
                </a:lnTo>
                <a:lnTo>
                  <a:pt x="394244" y="618046"/>
                </a:lnTo>
                <a:lnTo>
                  <a:pt x="388607" y="657796"/>
                </a:lnTo>
                <a:lnTo>
                  <a:pt x="380323" y="691538"/>
                </a:lnTo>
                <a:lnTo>
                  <a:pt x="369737" y="718396"/>
                </a:lnTo>
                <a:lnTo>
                  <a:pt x="462198" y="718396"/>
                </a:lnTo>
                <a:lnTo>
                  <a:pt x="463997" y="711961"/>
                </a:lnTo>
                <a:lnTo>
                  <a:pt x="472613" y="665445"/>
                </a:lnTo>
                <a:lnTo>
                  <a:pt x="476486" y="615532"/>
                </a:lnTo>
                <a:lnTo>
                  <a:pt x="474563" y="567146"/>
                </a:lnTo>
                <a:lnTo>
                  <a:pt x="467380" y="520160"/>
                </a:lnTo>
                <a:lnTo>
                  <a:pt x="455476" y="474443"/>
                </a:lnTo>
                <a:lnTo>
                  <a:pt x="439388" y="429868"/>
                </a:lnTo>
                <a:lnTo>
                  <a:pt x="419653" y="386306"/>
                </a:lnTo>
                <a:lnTo>
                  <a:pt x="396808" y="343629"/>
                </a:lnTo>
                <a:lnTo>
                  <a:pt x="371391" y="301708"/>
                </a:lnTo>
                <a:lnTo>
                  <a:pt x="340982" y="259075"/>
                </a:lnTo>
                <a:lnTo>
                  <a:pt x="330607" y="244997"/>
                </a:lnTo>
                <a:close/>
              </a:path>
            </a:pathLst>
          </a:custGeom>
          <a:solidFill>
            <a:srgbClr val="95908E">
              <a:alpha val="29998"/>
            </a:srgbClr>
          </a:solidFill>
        </p:spPr>
        <p:txBody>
          <a:bodyPr wrap="square" lIns="0" tIns="0" rIns="0" bIns="0" rtlCol="0"/>
          <a:lstStyle/>
          <a:p>
            <a:endParaRPr sz="103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8264" y="3018761"/>
            <a:ext cx="6235470" cy="11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cs typeface="Futura-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866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866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1"/>
            <a:ext cx="2804160" cy="2866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MSIPCMContentMarking" descr="{&quot;HashCode&quot;:-1960873612,&quot;Placement&quot;:&quot;Footer&quot;,&quot;Top&quot;:520.68866,&quot;Left&quot;:0.0,&quot;SlideWidth&quot;:960,&quot;SlideHeight&quot;:540}">
            <a:extLst>
              <a:ext uri="{FF2B5EF4-FFF2-40B4-BE49-F238E27FC236}">
                <a16:creationId xmlns:a16="http://schemas.microsoft.com/office/drawing/2014/main" id="{AC94B2C2-30D2-41FE-9CA6-BC69C4F1FAE4}"/>
              </a:ext>
            </a:extLst>
          </p:cNvPr>
          <p:cNvSpPr txBox="1"/>
          <p:nvPr userDrawn="1"/>
        </p:nvSpPr>
        <p:spPr>
          <a:xfrm>
            <a:off x="0" y="6612746"/>
            <a:ext cx="2212166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</a:rPr>
              <a:t>Marico Information classification: Official</a:t>
            </a:r>
          </a:p>
        </p:txBody>
      </p:sp>
    </p:spTree>
    <p:extLst>
      <p:ext uri="{BB962C8B-B14F-4D97-AF65-F5344CB8AC3E}">
        <p14:creationId xmlns:p14="http://schemas.microsoft.com/office/powerpoint/2010/main" val="401333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62882">
        <a:defRPr>
          <a:latin typeface="+mn-lt"/>
          <a:ea typeface="+mn-ea"/>
          <a:cs typeface="+mn-cs"/>
        </a:defRPr>
      </a:lvl2pPr>
      <a:lvl3pPr marL="525764">
        <a:defRPr>
          <a:latin typeface="+mn-lt"/>
          <a:ea typeface="+mn-ea"/>
          <a:cs typeface="+mn-cs"/>
        </a:defRPr>
      </a:lvl3pPr>
      <a:lvl4pPr marL="788645">
        <a:defRPr>
          <a:latin typeface="+mn-lt"/>
          <a:ea typeface="+mn-ea"/>
          <a:cs typeface="+mn-cs"/>
        </a:defRPr>
      </a:lvl4pPr>
      <a:lvl5pPr marL="1051527">
        <a:defRPr>
          <a:latin typeface="+mn-lt"/>
          <a:ea typeface="+mn-ea"/>
          <a:cs typeface="+mn-cs"/>
        </a:defRPr>
      </a:lvl5pPr>
      <a:lvl6pPr marL="1314409">
        <a:defRPr>
          <a:latin typeface="+mn-lt"/>
          <a:ea typeface="+mn-ea"/>
          <a:cs typeface="+mn-cs"/>
        </a:defRPr>
      </a:lvl6pPr>
      <a:lvl7pPr marL="1577291">
        <a:defRPr>
          <a:latin typeface="+mn-lt"/>
          <a:ea typeface="+mn-ea"/>
          <a:cs typeface="+mn-cs"/>
        </a:defRPr>
      </a:lvl7pPr>
      <a:lvl8pPr marL="1840173">
        <a:defRPr>
          <a:latin typeface="+mn-lt"/>
          <a:ea typeface="+mn-ea"/>
          <a:cs typeface="+mn-cs"/>
        </a:defRPr>
      </a:lvl8pPr>
      <a:lvl9pPr marL="210305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62882">
        <a:defRPr>
          <a:latin typeface="+mn-lt"/>
          <a:ea typeface="+mn-ea"/>
          <a:cs typeface="+mn-cs"/>
        </a:defRPr>
      </a:lvl2pPr>
      <a:lvl3pPr marL="525764">
        <a:defRPr>
          <a:latin typeface="+mn-lt"/>
          <a:ea typeface="+mn-ea"/>
          <a:cs typeface="+mn-cs"/>
        </a:defRPr>
      </a:lvl3pPr>
      <a:lvl4pPr marL="788645">
        <a:defRPr>
          <a:latin typeface="+mn-lt"/>
          <a:ea typeface="+mn-ea"/>
          <a:cs typeface="+mn-cs"/>
        </a:defRPr>
      </a:lvl4pPr>
      <a:lvl5pPr marL="1051527">
        <a:defRPr>
          <a:latin typeface="+mn-lt"/>
          <a:ea typeface="+mn-ea"/>
          <a:cs typeface="+mn-cs"/>
        </a:defRPr>
      </a:lvl5pPr>
      <a:lvl6pPr marL="1314409">
        <a:defRPr>
          <a:latin typeface="+mn-lt"/>
          <a:ea typeface="+mn-ea"/>
          <a:cs typeface="+mn-cs"/>
        </a:defRPr>
      </a:lvl6pPr>
      <a:lvl7pPr marL="1577291">
        <a:defRPr>
          <a:latin typeface="+mn-lt"/>
          <a:ea typeface="+mn-ea"/>
          <a:cs typeface="+mn-cs"/>
        </a:defRPr>
      </a:lvl7pPr>
      <a:lvl8pPr marL="1840173">
        <a:defRPr>
          <a:latin typeface="+mn-lt"/>
          <a:ea typeface="+mn-ea"/>
          <a:cs typeface="+mn-cs"/>
        </a:defRPr>
      </a:lvl8pPr>
      <a:lvl9pPr marL="210305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w8szivzmck4u5dvu3wts0/Marico_Dry_Shampoo_Wipes_Full_Cost_Analysis.xlsx?rlkey=habr5ntmtrsfi58fjzqjbjlel&amp;st=sve8rqso&amp;dl=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3C012-F2B4-4A63-AF54-BA0A6890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80" t="4268" r="24669" b="867"/>
          <a:stretch/>
        </p:blipFill>
        <p:spPr>
          <a:xfrm>
            <a:off x="695826" y="9"/>
            <a:ext cx="11495046" cy="678834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E48BC-11A6-196B-6363-07A021BA78EB}"/>
              </a:ext>
            </a:extLst>
          </p:cNvPr>
          <p:cNvSpPr/>
          <p:nvPr/>
        </p:nvSpPr>
        <p:spPr>
          <a:xfrm>
            <a:off x="-3745" y="-2658"/>
            <a:ext cx="1022318" cy="6864041"/>
          </a:xfrm>
          <a:prstGeom prst="rect">
            <a:avLst/>
          </a:prstGeom>
          <a:solidFill>
            <a:srgbClr val="071C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EF38E-DA1B-D677-DCB6-F79A68416D6E}"/>
              </a:ext>
            </a:extLst>
          </p:cNvPr>
          <p:cNvSpPr txBox="1"/>
          <p:nvPr/>
        </p:nvSpPr>
        <p:spPr>
          <a:xfrm>
            <a:off x="694698" y="2358506"/>
            <a:ext cx="3839744" cy="1726037"/>
          </a:xfrm>
          <a:prstGeom prst="snip2DiagRect">
            <a:avLst/>
          </a:prstGeom>
          <a:solidFill>
            <a:srgbClr val="071B43"/>
          </a:solidFill>
          <a:ln>
            <a:solidFill>
              <a:srgbClr val="A5A5A5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solidFill>
                  <a:srgbClr val="E3B3E1"/>
                </a:solidFill>
                <a:latin typeface="Aptos Display"/>
                <a:ea typeface="+mj-ea"/>
                <a:cs typeface="+mj-cs"/>
              </a:rPr>
              <a:t>TEAM NEUTRINO​</a:t>
            </a:r>
            <a:endParaRPr lang="en-US" sz="4800" b="1" i="1" dirty="0">
              <a:solidFill>
                <a:srgbClr val="E3B3E1"/>
              </a:solidFill>
              <a:latin typeface="Aptos Display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95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FF34DEC-54F3-FCB2-41C7-464DFEBC3B31}"/>
              </a:ext>
            </a:extLst>
          </p:cNvPr>
          <p:cNvSpPr/>
          <p:nvPr/>
        </p:nvSpPr>
        <p:spPr>
          <a:xfrm>
            <a:off x="5972537" y="3420875"/>
            <a:ext cx="4260378" cy="2052991"/>
          </a:xfrm>
          <a:prstGeom prst="rect">
            <a:avLst/>
          </a:prstGeom>
          <a:solidFill>
            <a:srgbClr val="F684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73B86-1FAE-D8A0-D996-D2D8E36FC844}"/>
              </a:ext>
            </a:extLst>
          </p:cNvPr>
          <p:cNvSpPr/>
          <p:nvPr/>
        </p:nvSpPr>
        <p:spPr>
          <a:xfrm>
            <a:off x="1553203" y="3420875"/>
            <a:ext cx="4419334" cy="2052992"/>
          </a:xfrm>
          <a:prstGeom prst="rect">
            <a:avLst/>
          </a:prstGeom>
          <a:solidFill>
            <a:srgbClr val="92C9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CACB2B-B9D6-7571-5185-76E74C749244}"/>
              </a:ext>
            </a:extLst>
          </p:cNvPr>
          <p:cNvSpPr/>
          <p:nvPr/>
        </p:nvSpPr>
        <p:spPr>
          <a:xfrm>
            <a:off x="5972538" y="1420865"/>
            <a:ext cx="4260378" cy="2000010"/>
          </a:xfrm>
          <a:prstGeom prst="rect">
            <a:avLst/>
          </a:prstGeom>
          <a:solidFill>
            <a:srgbClr val="DE33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2C8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36550"/>
            <a:ext cx="9286722" cy="553998"/>
          </a:xfrm>
        </p:spPr>
        <p:txBody>
          <a:bodyPr wrap="square" lIns="0" tIns="0" rIns="0" bIns="0" anchor="t">
            <a:spAutoFit/>
          </a:bodyPr>
          <a:lstStyle/>
          <a:p>
            <a:pPr lvl="1"/>
            <a:r>
              <a:rPr lang="en-GB" sz="3600">
                <a:solidFill>
                  <a:srgbClr val="0070C0"/>
                </a:solidFill>
                <a:latin typeface="+mj-lt"/>
              </a:rPr>
              <a:t>SWOT Analysis</a:t>
            </a:r>
            <a:endParaRPr lang="en-US" sz="360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376010"/>
            <a:ext cx="10569787" cy="3693319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B2B30-4FB1-4BA2-AD5A-09DFD8AA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F74B2-CAE7-D9A9-5CB5-39BFCE0260B6}"/>
              </a:ext>
            </a:extLst>
          </p:cNvPr>
          <p:cNvSpPr/>
          <p:nvPr/>
        </p:nvSpPr>
        <p:spPr>
          <a:xfrm>
            <a:off x="1553203" y="1428990"/>
            <a:ext cx="4419334" cy="2000010"/>
          </a:xfrm>
          <a:prstGeom prst="rect">
            <a:avLst/>
          </a:prstGeom>
          <a:solidFill>
            <a:srgbClr val="116FB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418CEB-4DDF-2B54-5789-14AE3185A52C}"/>
              </a:ext>
            </a:extLst>
          </p:cNvPr>
          <p:cNvSpPr/>
          <p:nvPr/>
        </p:nvSpPr>
        <p:spPr>
          <a:xfrm>
            <a:off x="5218916" y="2684560"/>
            <a:ext cx="1473876" cy="14807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FB623-51E9-68E2-5EEA-1EE413E873D1}"/>
              </a:ext>
            </a:extLst>
          </p:cNvPr>
          <p:cNvSpPr txBox="1"/>
          <p:nvPr/>
        </p:nvSpPr>
        <p:spPr>
          <a:xfrm>
            <a:off x="5363900" y="2881227"/>
            <a:ext cx="1183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SW</a:t>
            </a:r>
          </a:p>
          <a:p>
            <a:pPr algn="ctr"/>
            <a:r>
              <a:rPr lang="en-US" sz="3200"/>
              <a:t>OT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1EEB7-134E-9217-B085-062EC4047228}"/>
              </a:ext>
            </a:extLst>
          </p:cNvPr>
          <p:cNvSpPr txBox="1"/>
          <p:nvPr/>
        </p:nvSpPr>
        <p:spPr>
          <a:xfrm>
            <a:off x="3025814" y="1591047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Strength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6D349-A929-332A-EF6F-36B64D8E2D51}"/>
              </a:ext>
            </a:extLst>
          </p:cNvPr>
          <p:cNvSpPr txBox="1"/>
          <p:nvPr/>
        </p:nvSpPr>
        <p:spPr>
          <a:xfrm>
            <a:off x="2208024" y="2269060"/>
            <a:ext cx="3006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00"/>
                </a:solidFill>
              </a:rPr>
              <a:t>Portable and convenient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00"/>
                </a:solidFill>
              </a:rPr>
              <a:t>Eco-friendly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00"/>
                </a:solidFill>
              </a:rPr>
              <a:t>Mess-free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22EC5-3BC3-162B-9766-E61A8908B6D9}"/>
              </a:ext>
            </a:extLst>
          </p:cNvPr>
          <p:cNvSpPr txBox="1"/>
          <p:nvPr/>
        </p:nvSpPr>
        <p:spPr>
          <a:xfrm>
            <a:off x="7370749" y="1591046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Weaknesses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21C7A6-014E-F5DA-1E41-FD6852D008A2}"/>
              </a:ext>
            </a:extLst>
          </p:cNvPr>
          <p:cNvSpPr txBox="1"/>
          <p:nvPr/>
        </p:nvSpPr>
        <p:spPr>
          <a:xfrm>
            <a:off x="6617552" y="2233547"/>
            <a:ext cx="3559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Higher production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Limited awareness of wipe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Potential competition from dry shampoos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98181-3A06-3A79-FB6C-3870A42D60B7}"/>
              </a:ext>
            </a:extLst>
          </p:cNvPr>
          <p:cNvSpPr txBox="1"/>
          <p:nvPr/>
        </p:nvSpPr>
        <p:spPr>
          <a:xfrm>
            <a:off x="2753044" y="3506983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Opportunity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56244-3A68-54DB-53D9-9A77B12AFD1C}"/>
              </a:ext>
            </a:extLst>
          </p:cNvPr>
          <p:cNvSpPr txBox="1"/>
          <p:nvPr/>
        </p:nvSpPr>
        <p:spPr>
          <a:xfrm>
            <a:off x="2079409" y="4243299"/>
            <a:ext cx="3559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Eco-conscious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Demand for On-the-Go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First-mover advantage in Bangladesh</a:t>
            </a:r>
          </a:p>
          <a:p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4EECC5-6493-A970-2C5A-E93E82A3EDBB}"/>
              </a:ext>
            </a:extLst>
          </p:cNvPr>
          <p:cNvSpPr txBox="1"/>
          <p:nvPr/>
        </p:nvSpPr>
        <p:spPr>
          <a:xfrm>
            <a:off x="7694363" y="3529526"/>
            <a:ext cx="2338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Threat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E2288B-8DC3-6A8E-C105-42AEB149084E}"/>
              </a:ext>
            </a:extLst>
          </p:cNvPr>
          <p:cNvSpPr txBox="1"/>
          <p:nvPr/>
        </p:nvSpPr>
        <p:spPr>
          <a:xfrm>
            <a:off x="6598899" y="4258555"/>
            <a:ext cx="3559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Consumer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Competitor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2060"/>
                </a:solidFill>
              </a:rPr>
              <a:t>Regulatory challenges</a:t>
            </a:r>
          </a:p>
          <a:p>
            <a:endParaRPr lang="en-US" sz="16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8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3B7B-4C65-4C9A-BA8A-0F22733C9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2397444"/>
            <a:ext cx="10363201" cy="1138773"/>
          </a:xfrm>
        </p:spPr>
        <p:txBody>
          <a:bodyPr/>
          <a:lstStyle/>
          <a:p>
            <a:pPr algn="ctr"/>
            <a:r>
              <a:rPr lang="en-US">
                <a:latin typeface="+mj-lt"/>
              </a:rPr>
              <a:t>Execution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E00D5-7B03-48C4-9EBC-84CEC0ADD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AD6770-0973-4865-8931-E720A2DA3DB0}"/>
              </a:ext>
            </a:extLst>
          </p:cNvPr>
          <p:cNvSpPr txBox="1">
            <a:spLocks/>
          </p:cNvSpPr>
          <p:nvPr/>
        </p:nvSpPr>
        <p:spPr>
          <a:xfrm>
            <a:off x="818147" y="4178"/>
            <a:ext cx="44597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Marketing Task Definition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59C0F-67F1-4206-980D-1E5F6BF0E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2090" name="Diagram 2089">
            <a:extLst>
              <a:ext uri="{FF2B5EF4-FFF2-40B4-BE49-F238E27FC236}">
                <a16:creationId xmlns:a16="http://schemas.microsoft.com/office/drawing/2014/main" id="{9B447406-5D00-EDAA-9F7B-983E8C0EB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186885"/>
              </p:ext>
            </p:extLst>
          </p:nvPr>
        </p:nvGraphicFramePr>
        <p:xfrm>
          <a:off x="6096001" y="1710490"/>
          <a:ext cx="5985710" cy="4499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21" name="TextBox 2620">
            <a:extLst>
              <a:ext uri="{FF2B5EF4-FFF2-40B4-BE49-F238E27FC236}">
                <a16:creationId xmlns:a16="http://schemas.microsoft.com/office/drawing/2014/main" id="{8D0069D8-F3E3-039E-59BD-FF37DD66B9A8}"/>
              </a:ext>
            </a:extLst>
          </p:cNvPr>
          <p:cNvSpPr txBox="1"/>
          <p:nvPr/>
        </p:nvSpPr>
        <p:spPr>
          <a:xfrm>
            <a:off x="814136" y="1024689"/>
            <a:ext cx="107040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/>
              <a:t>Unique Selling Proposition (USP)</a:t>
            </a:r>
            <a:r>
              <a:rPr lang="en-US"/>
              <a:t>: "Eco-friendly dry shampoo on the go: A biodegradable solution for refreshed hair anytime, anywhere."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730" name="Diagram 4729">
            <a:extLst>
              <a:ext uri="{FF2B5EF4-FFF2-40B4-BE49-F238E27FC236}">
                <a16:creationId xmlns:a16="http://schemas.microsoft.com/office/drawing/2014/main" id="{0B29FEFB-34BB-15EA-2C81-8B8DD9713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569371"/>
              </p:ext>
            </p:extLst>
          </p:nvPr>
        </p:nvGraphicFramePr>
        <p:xfrm>
          <a:off x="812133" y="1710491"/>
          <a:ext cx="4963025" cy="474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9865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F107130-2738-4D86-AB94-B60FE0F47394}"/>
              </a:ext>
            </a:extLst>
          </p:cNvPr>
          <p:cNvSpPr txBox="1">
            <a:spLocks/>
          </p:cNvSpPr>
          <p:nvPr/>
        </p:nvSpPr>
        <p:spPr>
          <a:xfrm>
            <a:off x="838200" y="358953"/>
            <a:ext cx="928672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  <a:latin typeface="+mj-lt"/>
              </a:rPr>
              <a:t>Sales Strategy</a:t>
            </a:r>
            <a:endParaRPr lang="en-US" sz="3600" kern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BAF4-F5D4-4A98-8D75-D4C33A22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B91D82A-D549-9FAB-3670-A79198541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414016"/>
              </p:ext>
            </p:extLst>
          </p:nvPr>
        </p:nvGraphicFramePr>
        <p:xfrm>
          <a:off x="-2209800" y="1254125"/>
          <a:ext cx="11046994" cy="4792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7" name="Diagram 186">
            <a:extLst>
              <a:ext uri="{FF2B5EF4-FFF2-40B4-BE49-F238E27FC236}">
                <a16:creationId xmlns:a16="http://schemas.microsoft.com/office/drawing/2014/main" id="{35C00F31-340D-ED61-48EA-AE22FACE1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87887"/>
              </p:ext>
            </p:extLst>
          </p:nvPr>
        </p:nvGraphicFramePr>
        <p:xfrm>
          <a:off x="6547184" y="16002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5511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06F23-AE16-4D83-A7E7-62D40CD0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02BC28-1F61-FEB5-042C-7B9178DEAE87}"/>
              </a:ext>
            </a:extLst>
          </p:cNvPr>
          <p:cNvSpPr txBox="1">
            <a:spLocks/>
          </p:cNvSpPr>
          <p:nvPr/>
        </p:nvSpPr>
        <p:spPr>
          <a:xfrm>
            <a:off x="499534" y="458442"/>
            <a:ext cx="10655745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 dirty="0">
                <a:solidFill>
                  <a:srgbClr val="0070C0"/>
                </a:solidFill>
                <a:latin typeface="+mj-lt"/>
              </a:rPr>
              <a:t>Supply Chain Strategy</a:t>
            </a:r>
            <a:endParaRPr lang="en-GB" sz="3600" kern="0" dirty="0">
              <a:solidFill>
                <a:srgbClr val="0070C0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97797DBF-70E7-0102-C593-1E5E4933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7" y="1476432"/>
            <a:ext cx="11742145" cy="39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3B7B-4C65-4C9A-BA8A-0F22733C9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2397444"/>
            <a:ext cx="10363201" cy="1138773"/>
          </a:xfrm>
        </p:spPr>
        <p:txBody>
          <a:bodyPr/>
          <a:lstStyle/>
          <a:p>
            <a:pPr algn="ctr"/>
            <a:r>
              <a:rPr lang="en-US">
                <a:latin typeface="+mj-lt"/>
              </a:rPr>
              <a:t>Financial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D5B9A-C8C9-4EB6-99FB-300E7D5FF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9EB958-35F6-467E-9C98-9AD35DF1E409}"/>
              </a:ext>
            </a:extLst>
          </p:cNvPr>
          <p:cNvSpPr txBox="1">
            <a:spLocks/>
          </p:cNvSpPr>
          <p:nvPr/>
        </p:nvSpPr>
        <p:spPr>
          <a:xfrm>
            <a:off x="838200" y="339344"/>
            <a:ext cx="928672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  <a:latin typeface="+mj-lt"/>
              </a:rPr>
              <a:t>Revenue Model</a:t>
            </a:r>
            <a:endParaRPr lang="en-US" sz="3600" kern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08D17-D5B8-4DDB-AE20-78D772ECB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544D52-73A7-A215-9674-C114A1F38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63453"/>
              </p:ext>
            </p:extLst>
          </p:nvPr>
        </p:nvGraphicFramePr>
        <p:xfrm>
          <a:off x="842210" y="1614236"/>
          <a:ext cx="5306618" cy="24815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3894221998"/>
                    </a:ext>
                  </a:extLst>
                </a:gridCol>
                <a:gridCol w="2258619">
                  <a:extLst>
                    <a:ext uri="{9D8B030D-6E8A-4147-A177-3AD203B41FA5}">
                      <a16:colId xmlns:a16="http://schemas.microsoft.com/office/drawing/2014/main" val="591112165"/>
                    </a:ext>
                  </a:extLst>
                </a:gridCol>
              </a:tblGrid>
              <a:tr h="57551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Cost Component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Cost Per Unit (BDT)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3244958"/>
                  </a:ext>
                </a:extLst>
              </a:tr>
              <a:tr h="26720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Raw Materials (Wipe + Formula)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0946758"/>
                  </a:ext>
                </a:extLst>
              </a:tr>
              <a:tr h="26720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Packaging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1448713"/>
                  </a:ext>
                </a:extLst>
              </a:tr>
              <a:tr h="26720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Labor &amp; Utility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1986413"/>
                  </a:ext>
                </a:extLst>
              </a:tr>
              <a:tr h="26720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Marketing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7071549"/>
                  </a:ext>
                </a:extLst>
              </a:tr>
              <a:tr h="26720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Distribution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7097041"/>
                  </a:ext>
                </a:extLst>
              </a:tr>
              <a:tr h="534404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Total Cost Per Unit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effectLst/>
                        </a:rPr>
                        <a:t>140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23130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E1CEE6-7771-B5E5-7A7B-5058FB381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49798"/>
              </p:ext>
            </p:extLst>
          </p:nvPr>
        </p:nvGraphicFramePr>
        <p:xfrm>
          <a:off x="6637421" y="1614236"/>
          <a:ext cx="5032733" cy="19891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8184">
                  <a:extLst>
                    <a:ext uri="{9D8B030D-6E8A-4147-A177-3AD203B41FA5}">
                      <a16:colId xmlns:a16="http://schemas.microsoft.com/office/drawing/2014/main" val="2144188492"/>
                    </a:ext>
                  </a:extLst>
                </a:gridCol>
                <a:gridCol w="1914549">
                  <a:extLst>
                    <a:ext uri="{9D8B030D-6E8A-4147-A177-3AD203B41FA5}">
                      <a16:colId xmlns:a16="http://schemas.microsoft.com/office/drawing/2014/main" val="742466515"/>
                    </a:ext>
                  </a:extLst>
                </a:gridCol>
              </a:tblGrid>
              <a:tr h="685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 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 (BDT)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163323"/>
                  </a:ext>
                </a:extLst>
              </a:tr>
              <a:tr h="372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Wholesale Price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250/unit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1527526"/>
                  </a:ext>
                </a:extLst>
              </a:tr>
              <a:tr h="372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Retail Price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499/unit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0010421"/>
                  </a:ext>
                </a:extLst>
              </a:tr>
              <a:tr h="5341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Profit Margin (Per Unit)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Wholesale: 110 Retail: 359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35712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7797B3A-CBDF-23BE-2B68-2320DEE8191A}"/>
              </a:ext>
            </a:extLst>
          </p:cNvPr>
          <p:cNvSpPr txBox="1"/>
          <p:nvPr/>
        </p:nvSpPr>
        <p:spPr>
          <a:xfrm>
            <a:off x="1945104" y="1153025"/>
            <a:ext cx="30941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Cost Per Unit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12069-E8D4-FD44-37CC-F40F7974D744}"/>
              </a:ext>
            </a:extLst>
          </p:cNvPr>
          <p:cNvSpPr txBox="1"/>
          <p:nvPr/>
        </p:nvSpPr>
        <p:spPr>
          <a:xfrm>
            <a:off x="6918156" y="1153025"/>
            <a:ext cx="40666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Selling Price per Unit Analysis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684FFC2-4D7A-48F7-5B46-66F1FCEDFEC8}"/>
              </a:ext>
            </a:extLst>
          </p:cNvPr>
          <p:cNvSpPr txBox="1"/>
          <p:nvPr/>
        </p:nvSpPr>
        <p:spPr>
          <a:xfrm>
            <a:off x="839675" y="4910237"/>
            <a:ext cx="10706388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 need to sell </a:t>
            </a:r>
            <a:r>
              <a:rPr lang="en-US" b="1">
                <a:ea typeface="+mn-lt"/>
                <a:cs typeface="+mn-lt"/>
              </a:rPr>
              <a:t>29,233 units/year</a:t>
            </a:r>
            <a:r>
              <a:rPr lang="en-US">
                <a:ea typeface="+mn-lt"/>
                <a:cs typeface="+mn-lt"/>
              </a:rPr>
              <a:t> (approximately </a:t>
            </a:r>
            <a:r>
              <a:rPr lang="en-US" b="1">
                <a:ea typeface="+mn-lt"/>
                <a:cs typeface="+mn-lt"/>
              </a:rPr>
              <a:t>2,436 units/month</a:t>
            </a:r>
            <a:r>
              <a:rPr lang="en-US">
                <a:ea typeface="+mn-lt"/>
                <a:cs typeface="+mn-lt"/>
              </a:rPr>
              <a:t>) to cover both fixed and variable costs.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At this point, the business will neither make a profit nor incur a loss.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After reaching this point, each unit sold contributes to net profit.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However, If we sell the approximated </a:t>
            </a:r>
            <a:r>
              <a:rPr lang="en-US" b="1">
                <a:ea typeface="+mn-lt"/>
                <a:cs typeface="+mn-lt"/>
              </a:rPr>
              <a:t>10,000 units per month</a:t>
            </a:r>
            <a:r>
              <a:rPr lang="en-US">
                <a:ea typeface="+mn-lt"/>
                <a:cs typeface="+mn-lt"/>
              </a:rPr>
              <a:t>, we will break even in </a:t>
            </a:r>
            <a:r>
              <a:rPr lang="en-US" b="1">
                <a:ea typeface="+mn-lt"/>
                <a:cs typeface="+mn-lt"/>
              </a:rPr>
              <a:t>approximately 3 months</a:t>
            </a:r>
            <a:r>
              <a:rPr lang="en-US">
                <a:ea typeface="+mn-lt"/>
                <a:cs typeface="+mn-lt"/>
              </a:rPr>
              <a:t>.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7363D4-BE57-557C-B567-8D54B9EE9D35}"/>
              </a:ext>
            </a:extLst>
          </p:cNvPr>
          <p:cNvSpPr txBox="1">
            <a:spLocks/>
          </p:cNvSpPr>
          <p:nvPr/>
        </p:nvSpPr>
        <p:spPr>
          <a:xfrm>
            <a:off x="4257174" y="4410028"/>
            <a:ext cx="368201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400" b="0" i="0" kern="120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GB" sz="2800" kern="0">
                <a:solidFill>
                  <a:srgbClr val="0070C0"/>
                </a:solidFill>
                <a:latin typeface="+mj-lt"/>
              </a:rPr>
              <a:t>Break Even Analysis</a:t>
            </a:r>
            <a:endParaRPr lang="en-US" sz="2800" kern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10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20D2487-BB91-4B87-97F0-24F3B99441B7}"/>
              </a:ext>
            </a:extLst>
          </p:cNvPr>
          <p:cNvSpPr txBox="1">
            <a:spLocks/>
          </p:cNvSpPr>
          <p:nvPr/>
        </p:nvSpPr>
        <p:spPr>
          <a:xfrm>
            <a:off x="838200" y="330379"/>
            <a:ext cx="928672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  <a:latin typeface="+mj-lt"/>
              </a:rPr>
              <a:t>Profit and Loss Road Map</a:t>
            </a:r>
            <a:endParaRPr lang="en-US" sz="3600" kern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4D2EB-2DEF-49BE-8F54-AAE9A954E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C54538-D99A-AB65-2128-7FBA24E1C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701936"/>
              </p:ext>
            </p:extLst>
          </p:nvPr>
        </p:nvGraphicFramePr>
        <p:xfrm>
          <a:off x="330868" y="1786056"/>
          <a:ext cx="11528103" cy="3286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3394">
                  <a:extLst>
                    <a:ext uri="{9D8B030D-6E8A-4147-A177-3AD203B41FA5}">
                      <a16:colId xmlns:a16="http://schemas.microsoft.com/office/drawing/2014/main" val="1055466370"/>
                    </a:ext>
                  </a:extLst>
                </a:gridCol>
                <a:gridCol w="1022684">
                  <a:extLst>
                    <a:ext uri="{9D8B030D-6E8A-4147-A177-3AD203B41FA5}">
                      <a16:colId xmlns:a16="http://schemas.microsoft.com/office/drawing/2014/main" val="560116527"/>
                    </a:ext>
                  </a:extLst>
                </a:gridCol>
                <a:gridCol w="1273342">
                  <a:extLst>
                    <a:ext uri="{9D8B030D-6E8A-4147-A177-3AD203B41FA5}">
                      <a16:colId xmlns:a16="http://schemas.microsoft.com/office/drawing/2014/main" val="3869902079"/>
                    </a:ext>
                  </a:extLst>
                </a:gridCol>
                <a:gridCol w="1233233">
                  <a:extLst>
                    <a:ext uri="{9D8B030D-6E8A-4147-A177-3AD203B41FA5}">
                      <a16:colId xmlns:a16="http://schemas.microsoft.com/office/drawing/2014/main" val="2898937728"/>
                    </a:ext>
                  </a:extLst>
                </a:gridCol>
                <a:gridCol w="1223210">
                  <a:extLst>
                    <a:ext uri="{9D8B030D-6E8A-4147-A177-3AD203B41FA5}">
                      <a16:colId xmlns:a16="http://schemas.microsoft.com/office/drawing/2014/main" val="575893568"/>
                    </a:ext>
                  </a:extLst>
                </a:gridCol>
                <a:gridCol w="952498">
                  <a:extLst>
                    <a:ext uri="{9D8B030D-6E8A-4147-A177-3AD203B41FA5}">
                      <a16:colId xmlns:a16="http://schemas.microsoft.com/office/drawing/2014/main" val="2986918236"/>
                    </a:ext>
                  </a:extLst>
                </a:gridCol>
                <a:gridCol w="992603">
                  <a:extLst>
                    <a:ext uri="{9D8B030D-6E8A-4147-A177-3AD203B41FA5}">
                      <a16:colId xmlns:a16="http://schemas.microsoft.com/office/drawing/2014/main" val="3048474053"/>
                    </a:ext>
                  </a:extLst>
                </a:gridCol>
                <a:gridCol w="942473">
                  <a:extLst>
                    <a:ext uri="{9D8B030D-6E8A-4147-A177-3AD203B41FA5}">
                      <a16:colId xmlns:a16="http://schemas.microsoft.com/office/drawing/2014/main" val="3117344316"/>
                    </a:ext>
                  </a:extLst>
                </a:gridCol>
                <a:gridCol w="1072814">
                  <a:extLst>
                    <a:ext uri="{9D8B030D-6E8A-4147-A177-3AD203B41FA5}">
                      <a16:colId xmlns:a16="http://schemas.microsoft.com/office/drawing/2014/main" val="3512848295"/>
                    </a:ext>
                  </a:extLst>
                </a:gridCol>
                <a:gridCol w="1521852">
                  <a:extLst>
                    <a:ext uri="{9D8B030D-6E8A-4147-A177-3AD203B41FA5}">
                      <a16:colId xmlns:a16="http://schemas.microsoft.com/office/drawing/2014/main" val="1042562217"/>
                    </a:ext>
                  </a:extLst>
                </a:gridCol>
              </a:tblGrid>
              <a:tr h="368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Units Sold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Wholesale Revenue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Retail Revenue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Total Revenue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COGS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Gross Profit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Operating Expenses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Net Profit (BDT)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Key Focus Areas / Roadmap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0024169"/>
                  </a:ext>
                </a:extLst>
              </a:tr>
              <a:tr h="9424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1,20,000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2,10,00,000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1,79,64,000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3,89,64,000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1,68,00,000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2,21,64,000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54,00,000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1,67,64,000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Build brand awareness, achieve product-market fit.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0643065"/>
                  </a:ext>
                </a:extLst>
              </a:tr>
              <a:tr h="8722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1,56,000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2,73,00,000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2,33,52,000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5,06,52,000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2,18,40,000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2,88,12,000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59,40,000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2,28,72,000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Scale production, optimize distribution channels.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8751625"/>
                  </a:ext>
                </a:extLst>
              </a:tr>
              <a:tr h="8221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2,01,600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3,67,80,000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3,10,57,600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6,78,37,600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2,82,24,000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3,96,13,600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65,34,000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3,30,79,600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0000"/>
                          </a:solidFill>
                          <a:effectLst/>
                        </a:rPr>
                        <a:t>Expand into new markets, diversify product line.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3972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3094F2D-1BB2-CDE7-BD5B-8F76EC068FE9}"/>
              </a:ext>
            </a:extLst>
          </p:cNvPr>
          <p:cNvSpPr txBox="1"/>
          <p:nvPr/>
        </p:nvSpPr>
        <p:spPr>
          <a:xfrm>
            <a:off x="330868" y="1143000"/>
            <a:ext cx="62624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Here is a 3 years roadmap and financial analysis of the business: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26DEF-E8AD-000B-CF9D-0E7A9AD95698}"/>
              </a:ext>
            </a:extLst>
          </p:cNvPr>
          <p:cNvSpPr txBox="1"/>
          <p:nvPr/>
        </p:nvSpPr>
        <p:spPr>
          <a:xfrm>
            <a:off x="842210" y="5504447"/>
            <a:ext cx="1036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All the data and references can be availed through this excel file attached in this link below. Click to proceed:</a:t>
            </a:r>
          </a:p>
          <a:p>
            <a:r>
              <a:rPr lang="en-US" b="1">
                <a:solidFill>
                  <a:schemeClr val="tx2">
                    <a:lumMod val="76000"/>
                  </a:schemeClr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-&gt;Full Cost Analysis Excel File&lt;-</a:t>
            </a:r>
          </a:p>
        </p:txBody>
      </p:sp>
    </p:spTree>
    <p:extLst>
      <p:ext uri="{BB962C8B-B14F-4D97-AF65-F5344CB8AC3E}">
        <p14:creationId xmlns:p14="http://schemas.microsoft.com/office/powerpoint/2010/main" val="210110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3B88F2-6950-4211-BD63-0E7BC2D94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821B0370-B458-E141-C195-56F8D1B71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-737" r="-619" b="52812"/>
          <a:stretch/>
        </p:blipFill>
        <p:spPr>
          <a:xfrm>
            <a:off x="1432862" y="1863525"/>
            <a:ext cx="2282610" cy="22917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46778-A4B5-C75F-6CC6-2A076EBD2D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5361" r="11664" b="27174"/>
          <a:stretch/>
        </p:blipFill>
        <p:spPr>
          <a:xfrm>
            <a:off x="4954695" y="1863524"/>
            <a:ext cx="2282610" cy="22917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1855B-CB1B-2685-6968-44C6C9377E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4" r="12411" b="18050"/>
          <a:stretch/>
        </p:blipFill>
        <p:spPr>
          <a:xfrm>
            <a:off x="8476528" y="1736202"/>
            <a:ext cx="2282610" cy="22917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63A88-6A77-7FEF-D1E0-6613AD4D77C6}"/>
              </a:ext>
            </a:extLst>
          </p:cNvPr>
          <p:cNvSpPr txBox="1"/>
          <p:nvPr/>
        </p:nvSpPr>
        <p:spPr>
          <a:xfrm>
            <a:off x="967579" y="4452384"/>
            <a:ext cx="3213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Eras Bold ITC" panose="020B0907030504020204" pitchFamily="34" charset="0"/>
                <a:ea typeface="KaiTi" panose="020B0503020204020204" pitchFamily="49" charset="-122"/>
              </a:rPr>
              <a:t>Ovi </a:t>
            </a:r>
            <a:r>
              <a:rPr lang="en-US" sz="2500" err="1">
                <a:latin typeface="Eras Bold ITC" panose="020B0907030504020204" pitchFamily="34" charset="0"/>
                <a:ea typeface="KaiTi" panose="020B0503020204020204" pitchFamily="49" charset="-122"/>
              </a:rPr>
              <a:t>Penheiro</a:t>
            </a:r>
            <a:endParaRPr lang="en-US" sz="2500">
              <a:latin typeface="Eras Bold ITC" panose="020B0907030504020204" pitchFamily="34" charset="0"/>
              <a:ea typeface="KaiTi" panose="020B0503020204020204" pitchFamily="49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40564-DEC6-F216-7E85-56A4CF7FB6BC}"/>
              </a:ext>
            </a:extLst>
          </p:cNvPr>
          <p:cNvSpPr txBox="1"/>
          <p:nvPr/>
        </p:nvSpPr>
        <p:spPr>
          <a:xfrm>
            <a:off x="4489412" y="4452384"/>
            <a:ext cx="3213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Eras Bold ITC" panose="020B0907030504020204" pitchFamily="34" charset="0"/>
                <a:ea typeface="KaiTi" panose="020B0503020204020204" pitchFamily="49" charset="-122"/>
              </a:rPr>
              <a:t>Sayma </a:t>
            </a:r>
            <a:r>
              <a:rPr lang="en-US" sz="2500" err="1">
                <a:latin typeface="Eras Bold ITC" panose="020B0907030504020204" pitchFamily="34" charset="0"/>
                <a:ea typeface="KaiTi" panose="020B0503020204020204" pitchFamily="49" charset="-122"/>
              </a:rPr>
              <a:t>Roushan</a:t>
            </a:r>
            <a:endParaRPr lang="en-US" sz="2500">
              <a:latin typeface="Eras Bold ITC" panose="020B0907030504020204" pitchFamily="34" charset="0"/>
              <a:ea typeface="KaiTi" panose="020B0503020204020204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0A035-FC51-BB00-A5B6-0CD81850674B}"/>
              </a:ext>
            </a:extLst>
          </p:cNvPr>
          <p:cNvSpPr txBox="1"/>
          <p:nvPr/>
        </p:nvSpPr>
        <p:spPr>
          <a:xfrm>
            <a:off x="8011245" y="4452384"/>
            <a:ext cx="32131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Eras Bold ITC" panose="020B0907030504020204" pitchFamily="34" charset="0"/>
                <a:ea typeface="KaiTi" panose="020B0503020204020204" pitchFamily="49" charset="-122"/>
              </a:rPr>
              <a:t>Eysha Afzal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5203E4-4704-A090-F04A-5B6D4929129A}"/>
              </a:ext>
            </a:extLst>
          </p:cNvPr>
          <p:cNvSpPr txBox="1">
            <a:spLocks/>
          </p:cNvSpPr>
          <p:nvPr/>
        </p:nvSpPr>
        <p:spPr>
          <a:xfrm>
            <a:off x="838200" y="456867"/>
            <a:ext cx="9286722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US" sz="3600" kern="0" dirty="0">
                <a:solidFill>
                  <a:schemeClr val="accent4">
                    <a:lumMod val="49000"/>
                  </a:schemeClr>
                </a:solidFill>
              </a:rPr>
              <a:t>Team 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5055F-7C51-B4BF-1555-D1C237EA0856}"/>
              </a:ext>
            </a:extLst>
          </p:cNvPr>
          <p:cNvSpPr txBox="1"/>
          <p:nvPr/>
        </p:nvSpPr>
        <p:spPr>
          <a:xfrm>
            <a:off x="1200380" y="492739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Military Institute of Science and Technology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CB5E8-A9A5-D0B0-5B74-8F1AF9B6E779}"/>
              </a:ext>
            </a:extLst>
          </p:cNvPr>
          <p:cNvSpPr txBox="1"/>
          <p:nvPr/>
        </p:nvSpPr>
        <p:spPr>
          <a:xfrm>
            <a:off x="4716596" y="492738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Military Institute of Science and Technology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D9873-D681-7BF1-3FCB-2258B7B18CF2}"/>
              </a:ext>
            </a:extLst>
          </p:cNvPr>
          <p:cNvSpPr txBox="1"/>
          <p:nvPr/>
        </p:nvSpPr>
        <p:spPr>
          <a:xfrm>
            <a:off x="8241994" y="492739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Military Institute of Science and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1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3B7B-4C65-4C9A-BA8A-0F22733C9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884" y="689676"/>
            <a:ext cx="9415498" cy="615553"/>
          </a:xfr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000">
                <a:solidFill>
                  <a:srgbClr val="0070C0"/>
                </a:solidFill>
                <a:latin typeface="+mj-lt"/>
                <a:ea typeface="Calibri"/>
              </a:rPr>
              <a:t>Our Business Proposal: Dry Shampoo Wipes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9C9AC-8F4A-4B12-95AC-56D75362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365" y="71120"/>
            <a:ext cx="1856109" cy="913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512C8-D5A3-F89E-CF76-3B10C84599DF}"/>
              </a:ext>
            </a:extLst>
          </p:cNvPr>
          <p:cNvSpPr txBox="1"/>
          <p:nvPr/>
        </p:nvSpPr>
        <p:spPr>
          <a:xfrm>
            <a:off x="754661" y="1827048"/>
            <a:ext cx="5603099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400"/>
              <a:t>Dry Shampoo Wipes are an innovative, on-the-go solution for people with busy lifestyles who need to refresh their hair without the hassle of traditional shampooing. Positioned under the Parachute or </a:t>
            </a:r>
            <a:r>
              <a:rPr lang="en-US" sz="2400" err="1"/>
              <a:t>Livon</a:t>
            </a:r>
            <a:r>
              <a:rPr lang="en-US" sz="2400"/>
              <a:t> brand, this product combines convenience, hair nourishment, and sustainability in one package. With the increasing popularity of waterless beauty products, this offering taps into a growing market segment</a:t>
            </a:r>
            <a:r>
              <a:rPr lang="en-US"/>
              <a:t>.</a:t>
            </a:r>
          </a:p>
        </p:txBody>
      </p:sp>
      <p:sp>
        <p:nvSpPr>
          <p:cNvPr id="5" name="AutoShape 2" descr="Image of ">
            <a:extLst>
              <a:ext uri="{FF2B5EF4-FFF2-40B4-BE49-F238E27FC236}">
                <a16:creationId xmlns:a16="http://schemas.microsoft.com/office/drawing/2014/main" id="{A09A943A-37BB-BDD8-D90C-24E9D12FD3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jar of dry shampoo wipes&#10;&#10;Description automatically generated">
            <a:extLst>
              <a:ext uri="{FF2B5EF4-FFF2-40B4-BE49-F238E27FC236}">
                <a16:creationId xmlns:a16="http://schemas.microsoft.com/office/drawing/2014/main" id="{5D1D5CE7-2A48-21AF-5752-3BF650849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34" y="1827047"/>
            <a:ext cx="4154985" cy="41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36550"/>
            <a:ext cx="9286722" cy="553998"/>
          </a:xfrm>
        </p:spPr>
        <p:txBody>
          <a:bodyPr wrap="square" lIns="0" tIns="0" rIns="0" bIns="0" anchor="t">
            <a:spAutoFit/>
          </a:bodyPr>
          <a:lstStyle/>
          <a:p>
            <a:pPr lvl="1"/>
            <a:r>
              <a:rPr lang="en-GB" sz="3600">
                <a:solidFill>
                  <a:srgbClr val="0070C0"/>
                </a:solidFill>
                <a:latin typeface="+mj-lt"/>
              </a:rPr>
              <a:t>Competitive Landscape</a:t>
            </a:r>
            <a:r>
              <a:rPr lang="en-GB" sz="3600">
                <a:solidFill>
                  <a:srgbClr val="53B748"/>
                </a:solidFill>
                <a:latin typeface="+mj-lt"/>
              </a:rPr>
              <a:t> </a:t>
            </a:r>
            <a:r>
              <a:rPr lang="en-GB" sz="3600">
                <a:solidFill>
                  <a:srgbClr val="DE3390"/>
                </a:solidFill>
                <a:latin typeface="+mj-lt"/>
              </a:rPr>
              <a:t>of</a:t>
            </a:r>
            <a:r>
              <a:rPr lang="en-GB" sz="3600">
                <a:solidFill>
                  <a:srgbClr val="53B748"/>
                </a:solidFill>
                <a:latin typeface="+mj-lt"/>
              </a:rPr>
              <a:t> Dry Shampoo Wipes</a:t>
            </a:r>
            <a:endParaRPr lang="en-US" sz="1400" b="1">
              <a:solidFill>
                <a:srgbClr val="365F9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B7C45-AA0A-4FCD-A649-3326704D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EF9411-8D9E-C861-C3A6-399B7B6B9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038476"/>
              </p:ext>
            </p:extLst>
          </p:nvPr>
        </p:nvGraphicFramePr>
        <p:xfrm>
          <a:off x="939839" y="1217961"/>
          <a:ext cx="10312321" cy="44220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0658">
                  <a:extLst>
                    <a:ext uri="{9D8B030D-6E8A-4147-A177-3AD203B41FA5}">
                      <a16:colId xmlns:a16="http://schemas.microsoft.com/office/drawing/2014/main" val="3638525609"/>
                    </a:ext>
                  </a:extLst>
                </a:gridCol>
                <a:gridCol w="1754156">
                  <a:extLst>
                    <a:ext uri="{9D8B030D-6E8A-4147-A177-3AD203B41FA5}">
                      <a16:colId xmlns:a16="http://schemas.microsoft.com/office/drawing/2014/main" val="276199480"/>
                    </a:ext>
                  </a:extLst>
                </a:gridCol>
                <a:gridCol w="1204876">
                  <a:extLst>
                    <a:ext uri="{9D8B030D-6E8A-4147-A177-3AD203B41FA5}">
                      <a16:colId xmlns:a16="http://schemas.microsoft.com/office/drawing/2014/main" val="3430105476"/>
                    </a:ext>
                  </a:extLst>
                </a:gridCol>
                <a:gridCol w="1470658">
                  <a:extLst>
                    <a:ext uri="{9D8B030D-6E8A-4147-A177-3AD203B41FA5}">
                      <a16:colId xmlns:a16="http://schemas.microsoft.com/office/drawing/2014/main" val="851721027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2244307691"/>
                    </a:ext>
                  </a:extLst>
                </a:gridCol>
                <a:gridCol w="1637449">
                  <a:extLst>
                    <a:ext uri="{9D8B030D-6E8A-4147-A177-3AD203B41FA5}">
                      <a16:colId xmlns:a16="http://schemas.microsoft.com/office/drawing/2014/main" val="3030333206"/>
                    </a:ext>
                  </a:extLst>
                </a:gridCol>
                <a:gridCol w="1470658">
                  <a:extLst>
                    <a:ext uri="{9D8B030D-6E8A-4147-A177-3AD203B41FA5}">
                      <a16:colId xmlns:a16="http://schemas.microsoft.com/office/drawing/2014/main" val="1615293762"/>
                    </a:ext>
                  </a:extLst>
                </a:gridCol>
              </a:tblGrid>
              <a:tr h="664284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 Brand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Product Name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Pricing (Approx.)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Market Growth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Demand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Unique Features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800" b="1"/>
                        <a:t>Target Audience </a:t>
                      </a:r>
                      <a:endParaRPr lang="en-US" sz="1800" b="1">
                        <a:latin typeface="Calibri"/>
                      </a:endParaRP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3005491784"/>
                  </a:ext>
                </a:extLst>
              </a:tr>
              <a:tr h="88476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Dove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Care Between Washes Go Active Dry Shampoo Wipes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$5-$7 per pack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High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High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Trusted brand, effective oil absorption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Busy professionals, gym-goers, travelers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802731416"/>
                  </a:ext>
                </a:extLst>
              </a:tr>
              <a:tr h="101303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Hair by Sam McKnight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Lazy Girl Biodegradable Hair Cleanse Cloths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$8-$10 per pack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Moderate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Moderate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Biodegradable and compostable wipes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Eco-conscious &amp; premium buyers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67279297"/>
                  </a:ext>
                </a:extLst>
              </a:tr>
              <a:tr h="101303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Yes To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Coconut Ultra Hydrating Dry Shampoo Wipe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$2-$3 per single wipe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Growing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High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Single-use, moisturizing properties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Students, young adults, travelers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2065673895"/>
                  </a:ext>
                </a:extLst>
              </a:tr>
              <a:tr h="84696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Generic Brand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Convenient Ideas Shampoo Wipes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$3-$5 per pack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Steady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High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Affordable and multi-purpose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275"/>
                        </a:lnSpc>
                      </a:pPr>
                      <a:r>
                        <a:rPr lang="en-US" sz="1600"/>
                        <a:t>Budget-conscious users </a:t>
                      </a:r>
                      <a:endParaRPr lang="en-US" sz="1600">
                        <a:latin typeface="Calibri"/>
                      </a:endParaRPr>
                    </a:p>
                  </a:txBody>
                  <a:tcPr marL="66675" marR="66675" anchor="ctr"/>
                </a:tc>
                <a:extLst>
                  <a:ext uri="{0D108BD9-81ED-4DB2-BD59-A6C34878D82A}">
                    <a16:rowId xmlns:a16="http://schemas.microsoft.com/office/drawing/2014/main" val="394128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43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43ABD2-2E4F-9002-A1BB-D38D729F9273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9286722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</a:rPr>
              <a:t>Our Big Idea: Dry Shampoo Wipes</a:t>
            </a:r>
            <a:endParaRPr lang="en-US" sz="3600" kern="0">
              <a:solidFill>
                <a:srgbClr val="0070C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E7D260-BCAD-514B-21FE-19D6CB48D093}"/>
              </a:ext>
            </a:extLst>
          </p:cNvPr>
          <p:cNvSpPr txBox="1">
            <a:spLocks/>
          </p:cNvSpPr>
          <p:nvPr/>
        </p:nvSpPr>
        <p:spPr>
          <a:xfrm>
            <a:off x="838200" y="1048037"/>
            <a:ext cx="10515600" cy="33855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62882">
              <a:defRPr>
                <a:latin typeface="+mn-lt"/>
                <a:ea typeface="+mn-ea"/>
                <a:cs typeface="+mn-cs"/>
              </a:defRPr>
            </a:lvl2pPr>
            <a:lvl3pPr marL="525764">
              <a:defRPr>
                <a:latin typeface="+mn-lt"/>
                <a:ea typeface="+mn-ea"/>
                <a:cs typeface="+mn-cs"/>
              </a:defRPr>
            </a:lvl3pPr>
            <a:lvl4pPr marL="788645">
              <a:defRPr>
                <a:latin typeface="+mn-lt"/>
                <a:ea typeface="+mn-ea"/>
                <a:cs typeface="+mn-cs"/>
              </a:defRPr>
            </a:lvl4pPr>
            <a:lvl5pPr marL="1051527">
              <a:defRPr>
                <a:latin typeface="+mn-lt"/>
                <a:ea typeface="+mn-ea"/>
                <a:cs typeface="+mn-cs"/>
              </a:defRPr>
            </a:lvl5pPr>
            <a:lvl6pPr marL="1314409">
              <a:defRPr>
                <a:latin typeface="+mn-lt"/>
                <a:ea typeface="+mn-ea"/>
                <a:cs typeface="+mn-cs"/>
              </a:defRPr>
            </a:lvl6pPr>
            <a:lvl7pPr marL="1577291">
              <a:defRPr>
                <a:latin typeface="+mn-lt"/>
                <a:ea typeface="+mn-ea"/>
                <a:cs typeface="+mn-cs"/>
              </a:defRPr>
            </a:lvl7pPr>
            <a:lvl8pPr marL="1840173">
              <a:defRPr>
                <a:latin typeface="+mn-lt"/>
                <a:ea typeface="+mn-ea"/>
                <a:cs typeface="+mn-cs"/>
              </a:defRPr>
            </a:lvl8pPr>
            <a:lvl9pPr marL="210305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kern="0">
                <a:solidFill>
                  <a:sysClr val="windowText" lastClr="000000"/>
                </a:solidFill>
              </a:rPr>
              <a:t>Core Features of the product:</a:t>
            </a:r>
          </a:p>
        </p:txBody>
      </p:sp>
      <p:pic>
        <p:nvPicPr>
          <p:cNvPr id="9" name="Picture 8" descr="A blue yellow and red text&#10;&#10;Description automatically generated">
            <a:extLst>
              <a:ext uri="{FF2B5EF4-FFF2-40B4-BE49-F238E27FC236}">
                <a16:creationId xmlns:a16="http://schemas.microsoft.com/office/drawing/2014/main" id="{FF40E4AB-B461-53C1-80A6-B3ED7D84B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C04DCB59-D9FD-C0A6-957A-AC7D9CE88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011829"/>
              </p:ext>
            </p:extLst>
          </p:nvPr>
        </p:nvGraphicFramePr>
        <p:xfrm>
          <a:off x="839795" y="1576790"/>
          <a:ext cx="5910548" cy="4557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" name="Picture 102" descr="A group of items on a table&#10;&#10;Description automatically generated">
            <a:extLst>
              <a:ext uri="{FF2B5EF4-FFF2-40B4-BE49-F238E27FC236}">
                <a16:creationId xmlns:a16="http://schemas.microsoft.com/office/drawing/2014/main" id="{02C956B9-1683-D2F5-6023-1AF3B57429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1" r="223" b="4241"/>
          <a:stretch/>
        </p:blipFill>
        <p:spPr>
          <a:xfrm>
            <a:off x="7655499" y="1872612"/>
            <a:ext cx="4105637" cy="39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43ABD2-2E4F-9002-A1BB-D38D729F9273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9286722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chemeClr val="tx1">
                    <a:lumMod val="65000"/>
                    <a:lumOff val="35000"/>
                  </a:schemeClr>
                </a:solidFill>
              </a:rPr>
              <a:t>Our Big Idea: Dry Shampoo Wipes (Contd.)</a:t>
            </a:r>
            <a:endParaRPr lang="en-US" sz="3600" kern="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E7D260-BCAD-514B-21FE-19D6CB48D093}"/>
              </a:ext>
            </a:extLst>
          </p:cNvPr>
          <p:cNvSpPr txBox="1">
            <a:spLocks/>
          </p:cNvSpPr>
          <p:nvPr/>
        </p:nvSpPr>
        <p:spPr>
          <a:xfrm>
            <a:off x="838199" y="919508"/>
            <a:ext cx="5622276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62882">
              <a:defRPr>
                <a:latin typeface="+mn-lt"/>
                <a:ea typeface="+mn-ea"/>
                <a:cs typeface="+mn-cs"/>
              </a:defRPr>
            </a:lvl2pPr>
            <a:lvl3pPr marL="525764">
              <a:defRPr>
                <a:latin typeface="+mn-lt"/>
                <a:ea typeface="+mn-ea"/>
                <a:cs typeface="+mn-cs"/>
              </a:defRPr>
            </a:lvl3pPr>
            <a:lvl4pPr marL="788645">
              <a:defRPr>
                <a:latin typeface="+mn-lt"/>
                <a:ea typeface="+mn-ea"/>
                <a:cs typeface="+mn-cs"/>
              </a:defRPr>
            </a:lvl4pPr>
            <a:lvl5pPr marL="1051527">
              <a:defRPr>
                <a:latin typeface="+mn-lt"/>
                <a:ea typeface="+mn-ea"/>
                <a:cs typeface="+mn-cs"/>
              </a:defRPr>
            </a:lvl5pPr>
            <a:lvl6pPr marL="1314409">
              <a:defRPr>
                <a:latin typeface="+mn-lt"/>
                <a:ea typeface="+mn-ea"/>
                <a:cs typeface="+mn-cs"/>
              </a:defRPr>
            </a:lvl6pPr>
            <a:lvl7pPr marL="1577291">
              <a:defRPr>
                <a:latin typeface="+mn-lt"/>
                <a:ea typeface="+mn-ea"/>
                <a:cs typeface="+mn-cs"/>
              </a:defRPr>
            </a:lvl7pPr>
            <a:lvl8pPr marL="1840173">
              <a:defRPr>
                <a:latin typeface="+mn-lt"/>
                <a:ea typeface="+mn-ea"/>
                <a:cs typeface="+mn-cs"/>
              </a:defRPr>
            </a:lvl8pPr>
            <a:lvl9pPr marL="210305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>
                <a:solidFill>
                  <a:sysClr val="windowText" lastClr="000000"/>
                </a:solidFill>
              </a:rPr>
              <a:t>Core Features of the product:</a:t>
            </a:r>
          </a:p>
        </p:txBody>
      </p:sp>
      <p:pic>
        <p:nvPicPr>
          <p:cNvPr id="9" name="Picture 8" descr="A blue yellow and red text&#10;&#10;Description automatically generated">
            <a:extLst>
              <a:ext uri="{FF2B5EF4-FFF2-40B4-BE49-F238E27FC236}">
                <a16:creationId xmlns:a16="http://schemas.microsoft.com/office/drawing/2014/main" id="{FF40E4AB-B461-53C1-80A6-B3ED7D84B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61FF0619-7579-7FCA-1849-955D9B321A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420070"/>
              </p:ext>
            </p:extLst>
          </p:nvPr>
        </p:nvGraphicFramePr>
        <p:xfrm>
          <a:off x="546012" y="1411536"/>
          <a:ext cx="6204334" cy="498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A poster of a person&amp;#39;s hair&#10;&#10;Description automatically generated">
            <a:extLst>
              <a:ext uri="{FF2B5EF4-FFF2-40B4-BE49-F238E27FC236}">
                <a16:creationId xmlns:a16="http://schemas.microsoft.com/office/drawing/2014/main" id="{CD59D12B-E4A4-5438-2DB4-8BBDE45AD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189" y="1480802"/>
            <a:ext cx="4803353" cy="48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0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1889C2-C551-4455-AA5E-9B10CC32EE90}"/>
              </a:ext>
            </a:extLst>
          </p:cNvPr>
          <p:cNvSpPr txBox="1">
            <a:spLocks/>
          </p:cNvSpPr>
          <p:nvPr/>
        </p:nvSpPr>
        <p:spPr>
          <a:xfrm>
            <a:off x="838200" y="322263"/>
            <a:ext cx="928672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</a:rPr>
              <a:t>Brand Definition and Category Fit</a:t>
            </a:r>
            <a:endParaRPr lang="en-US" sz="3600" kern="0">
              <a:solidFill>
                <a:srgbClr val="0070C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3508C7-49AF-42BD-987C-71D94536B218}"/>
              </a:ext>
            </a:extLst>
          </p:cNvPr>
          <p:cNvSpPr txBox="1">
            <a:spLocks/>
          </p:cNvSpPr>
          <p:nvPr/>
        </p:nvSpPr>
        <p:spPr>
          <a:xfrm>
            <a:off x="887588" y="1199145"/>
            <a:ext cx="10416823" cy="59708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62882">
              <a:defRPr>
                <a:latin typeface="+mn-lt"/>
                <a:ea typeface="+mn-ea"/>
                <a:cs typeface="+mn-cs"/>
              </a:defRPr>
            </a:lvl2pPr>
            <a:lvl3pPr marL="525764">
              <a:defRPr>
                <a:latin typeface="+mn-lt"/>
                <a:ea typeface="+mn-ea"/>
                <a:cs typeface="+mn-cs"/>
              </a:defRPr>
            </a:lvl3pPr>
            <a:lvl4pPr marL="788645">
              <a:defRPr>
                <a:latin typeface="+mn-lt"/>
                <a:ea typeface="+mn-ea"/>
                <a:cs typeface="+mn-cs"/>
              </a:defRPr>
            </a:lvl4pPr>
            <a:lvl5pPr marL="1051527">
              <a:defRPr>
                <a:latin typeface="+mn-lt"/>
                <a:ea typeface="+mn-ea"/>
                <a:cs typeface="+mn-cs"/>
              </a:defRPr>
            </a:lvl5pPr>
            <a:lvl6pPr marL="1314409">
              <a:defRPr>
                <a:latin typeface="+mn-lt"/>
                <a:ea typeface="+mn-ea"/>
                <a:cs typeface="+mn-cs"/>
              </a:defRPr>
            </a:lvl6pPr>
            <a:lvl7pPr marL="1577291">
              <a:defRPr>
                <a:latin typeface="+mn-lt"/>
                <a:ea typeface="+mn-ea"/>
                <a:cs typeface="+mn-cs"/>
              </a:defRPr>
            </a:lvl7pPr>
            <a:lvl8pPr marL="1840173">
              <a:defRPr>
                <a:latin typeface="+mn-lt"/>
                <a:ea typeface="+mn-ea"/>
                <a:cs typeface="+mn-cs"/>
              </a:defRPr>
            </a:lvl8pPr>
            <a:lvl9pPr marL="2103056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/>
              <a:t>The </a:t>
            </a:r>
            <a:r>
              <a:rPr lang="en-US" sz="2000" b="1"/>
              <a:t>Dry Shampoo Wipes</a:t>
            </a:r>
            <a:r>
              <a:rPr lang="en-US" sz="2000"/>
              <a:t> brand will stand for </a:t>
            </a:r>
            <a:r>
              <a:rPr lang="en-US" sz="2000" b="1"/>
              <a:t>functionality, convenience, and sustainability</a:t>
            </a:r>
            <a:r>
              <a:rPr lang="en-US" sz="2000"/>
              <a:t>. It bridges the gap between effective hair care and eco-consciousness, delivering a practical, easy-to-use, and mindful of environmental impact.</a:t>
            </a:r>
            <a:endParaRPr lang="en-US" sz="2000" b="1"/>
          </a:p>
          <a:p>
            <a:r>
              <a:rPr lang="en-US" sz="2000" b="1"/>
              <a:t>Tagline:</a:t>
            </a:r>
            <a:br>
              <a:rPr lang="en-US" sz="2000"/>
            </a:br>
            <a:r>
              <a:rPr lang="en-US" sz="2000"/>
              <a:t>"Fresh Hair, Anywhere – The Eco-Friendly Way.“</a:t>
            </a:r>
          </a:p>
          <a:p>
            <a:endParaRPr lang="en-US" sz="2000"/>
          </a:p>
          <a:p>
            <a:pPr algn="just"/>
            <a:r>
              <a:rPr lang="en-US" sz="2000" b="1"/>
              <a:t>Brand Personality: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/>
              <a:t>Innovative:</a:t>
            </a:r>
            <a:r>
              <a:rPr lang="en-US" sz="2000"/>
              <a:t> Pioneering a unique, portable solution in the hair care segment.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/>
              <a:t>Eco-Friendly:</a:t>
            </a:r>
            <a:r>
              <a:rPr lang="en-US" sz="2000"/>
              <a:t> Committed to sustainability with biodegradable materials and reduced waste.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/>
              <a:t>Dependable:</a:t>
            </a:r>
            <a:r>
              <a:rPr lang="en-US" sz="2000"/>
              <a:t> Offers consistent, high-quality performance for busy lifestyles</a:t>
            </a:r>
          </a:p>
          <a:p>
            <a:endParaRPr lang="en-US" sz="2000" b="1"/>
          </a:p>
          <a:p>
            <a:r>
              <a:rPr lang="en-US" sz="2000" b="1"/>
              <a:t>Category Fit:</a:t>
            </a:r>
          </a:p>
          <a:p>
            <a:pPr algn="just"/>
            <a:r>
              <a:rPr lang="en-US" sz="2000"/>
              <a:t>Dry Shampoo Wipes fit naturally into Marico’s hair care portfolio, complementing products like </a:t>
            </a:r>
            <a:r>
              <a:rPr lang="en-US" sz="2000" b="1"/>
              <a:t>Parachute Naturale Shampoo </a:t>
            </a:r>
            <a:r>
              <a:rPr lang="en-US" sz="2000"/>
              <a:t>and </a:t>
            </a:r>
            <a:r>
              <a:rPr lang="en-US" sz="2000" b="1" err="1"/>
              <a:t>Livon</a:t>
            </a:r>
            <a:r>
              <a:rPr lang="en-US" sz="2000" b="1"/>
              <a:t> Hair Serum</a:t>
            </a:r>
            <a:r>
              <a:rPr lang="en-US" sz="2000"/>
              <a:t>, which focus on nourishment, styling, and convenience. This product pioneers a portable, eco-friendly wipe format in the dry shampoo segment, establishing Marico as an innovator and creating a new niche within its hair care portfolio.</a:t>
            </a:r>
            <a:endParaRPr lang="en-US" sz="2000" b="1"/>
          </a:p>
          <a:p>
            <a:endParaRPr lang="en-US" sz="2000" b="1"/>
          </a:p>
          <a:p>
            <a:endParaRPr lang="en-US" sz="2400"/>
          </a:p>
          <a:p>
            <a:endParaRPr lang="en-GB" sz="24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FD18-97D9-4CA5-AADC-DAC67F929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8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4C6369-78FF-4094-8B01-72CF4B280D65}"/>
              </a:ext>
            </a:extLst>
          </p:cNvPr>
          <p:cNvSpPr txBox="1">
            <a:spLocks/>
          </p:cNvSpPr>
          <p:nvPr/>
        </p:nvSpPr>
        <p:spPr>
          <a:xfrm>
            <a:off x="838200" y="373241"/>
            <a:ext cx="928672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</a:rPr>
              <a:t>Market / Opportunity Size of the Idea</a:t>
            </a:r>
            <a:endParaRPr lang="en-US" sz="3600" kern="0">
              <a:solidFill>
                <a:srgbClr val="0070C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E37B40-CB97-41C4-9F1B-F083901C7055}"/>
              </a:ext>
            </a:extLst>
          </p:cNvPr>
          <p:cNvSpPr txBox="1">
            <a:spLocks/>
          </p:cNvSpPr>
          <p:nvPr/>
        </p:nvSpPr>
        <p:spPr>
          <a:xfrm>
            <a:off x="838200" y="1190219"/>
            <a:ext cx="10515600" cy="437042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62882">
              <a:defRPr>
                <a:latin typeface="+mn-lt"/>
                <a:ea typeface="+mn-ea"/>
                <a:cs typeface="+mn-cs"/>
              </a:defRPr>
            </a:lvl2pPr>
            <a:lvl3pPr marL="525764">
              <a:defRPr>
                <a:latin typeface="+mn-lt"/>
                <a:ea typeface="+mn-ea"/>
                <a:cs typeface="+mn-cs"/>
              </a:defRPr>
            </a:lvl3pPr>
            <a:lvl4pPr marL="788645">
              <a:defRPr>
                <a:latin typeface="+mn-lt"/>
                <a:ea typeface="+mn-ea"/>
                <a:cs typeface="+mn-cs"/>
              </a:defRPr>
            </a:lvl4pPr>
            <a:lvl5pPr marL="1051527">
              <a:defRPr>
                <a:latin typeface="+mn-lt"/>
                <a:ea typeface="+mn-ea"/>
                <a:cs typeface="+mn-cs"/>
              </a:defRPr>
            </a:lvl5pPr>
            <a:lvl6pPr marL="1314409">
              <a:defRPr>
                <a:latin typeface="+mn-lt"/>
                <a:ea typeface="+mn-ea"/>
                <a:cs typeface="+mn-cs"/>
              </a:defRPr>
            </a:lvl6pPr>
            <a:lvl7pPr marL="1577291">
              <a:defRPr>
                <a:latin typeface="+mn-lt"/>
                <a:ea typeface="+mn-ea"/>
                <a:cs typeface="+mn-cs"/>
              </a:defRPr>
            </a:lvl7pPr>
            <a:lvl8pPr marL="1840173">
              <a:defRPr>
                <a:latin typeface="+mn-lt"/>
                <a:ea typeface="+mn-ea"/>
                <a:cs typeface="+mn-cs"/>
              </a:defRPr>
            </a:lvl8pPr>
            <a:lvl9pPr marL="210305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kern="0">
                <a:solidFill>
                  <a:sysClr val="windowText" lastClr="000000"/>
                </a:solidFill>
              </a:rPr>
              <a:t>This product targets a growing market. Dry shampoo is becoming more popular worldwide, with more people looking for quick and easy hair care solutions. There is a high demand for portable and time-saving products in urban areas, especially where people have busy lives.  </a:t>
            </a:r>
          </a:p>
          <a:p>
            <a:r>
              <a:rPr lang="en-US" sz="2000" kern="0">
                <a:solidFill>
                  <a:sysClr val="windowText" lastClr="000000"/>
                </a:solidFill>
              </a:rPr>
              <a:t>Considering these, Dry Shampoo Wipes can initially be launched in higher-income cities and later expanded to smaller towns and international markets. This product can appeal to a wide audience, making it suitable for large-scale and niche sales.</a:t>
            </a:r>
          </a:p>
          <a:p>
            <a:endParaRPr lang="en-US" sz="2000" kern="0">
              <a:solidFill>
                <a:sysClr val="windowText" lastClr="000000"/>
              </a:solidFill>
            </a:endParaRPr>
          </a:p>
          <a:p>
            <a:r>
              <a:rPr lang="en-US" sz="2000" b="1"/>
              <a:t>Understand Your Target Audience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 kern="0">
                <a:solidFill>
                  <a:sysClr val="windowText" lastClr="000000"/>
                </a:solidFill>
                <a:ea typeface="+mn-lt"/>
                <a:cs typeface="+mn-lt"/>
              </a:rPr>
              <a:t>Who</a:t>
            </a:r>
            <a:r>
              <a:rPr lang="en-US" sz="2000" kern="0">
                <a:solidFill>
                  <a:sysClr val="windowText" lastClr="000000"/>
                </a:solidFill>
                <a:ea typeface="+mn-lt"/>
                <a:cs typeface="+mn-lt"/>
              </a:rPr>
              <a:t>: Urban professionals, travelers, gym-goers, and individuals with busy lifestyles. Focus on eco-conscious consumers who value biodegradable products.</a:t>
            </a:r>
            <a:endParaRPr lang="en-US" sz="2000">
              <a:solidFill>
                <a:sysClr val="windowText" lastClr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kern="0">
                <a:solidFill>
                  <a:sysClr val="windowText" lastClr="000000"/>
                </a:solidFill>
                <a:ea typeface="+mn-lt"/>
                <a:cs typeface="+mn-lt"/>
              </a:rPr>
              <a:t>Where</a:t>
            </a:r>
            <a:r>
              <a:rPr lang="en-US" sz="2000" kern="0">
                <a:solidFill>
                  <a:sysClr val="windowText" lastClr="000000"/>
                </a:solidFill>
                <a:ea typeface="+mn-lt"/>
                <a:cs typeface="+mn-lt"/>
              </a:rPr>
              <a:t>: Metro cities, online marketplaces, and retail outlets near gyms, travel hubs, and supermarkets.</a:t>
            </a:r>
            <a:endParaRPr lang="en-US" sz="2000">
              <a:solidFill>
                <a:sysClr val="windowText" lastClr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kern="0">
                <a:solidFill>
                  <a:sysClr val="windowText" lastClr="000000"/>
                </a:solidFill>
                <a:ea typeface="+mn-lt"/>
                <a:cs typeface="+mn-lt"/>
              </a:rPr>
              <a:t>Why</a:t>
            </a:r>
            <a:r>
              <a:rPr lang="en-US" sz="2000" kern="0">
                <a:solidFill>
                  <a:sysClr val="windowText" lastClr="000000"/>
                </a:solidFill>
                <a:ea typeface="+mn-lt"/>
                <a:cs typeface="+mn-lt"/>
              </a:rPr>
              <a:t>: Convenience, sustainability, and affordability.</a:t>
            </a:r>
            <a:endParaRPr lang="en-US" sz="2000">
              <a:solidFill>
                <a:sysClr val="windowText" lastClr="000000"/>
              </a:solidFill>
            </a:endParaRPr>
          </a:p>
          <a:p>
            <a:endParaRPr lang="en-US" sz="2400" kern="0">
              <a:solidFill>
                <a:sysClr val="windowText" lastClr="000000"/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D52A-D3A2-435C-B749-5013CCCD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5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BCAC97C-A55D-44BD-BA99-F1B3F4C31569}"/>
              </a:ext>
            </a:extLst>
          </p:cNvPr>
          <p:cNvSpPr txBox="1">
            <a:spLocks/>
          </p:cNvSpPr>
          <p:nvPr/>
        </p:nvSpPr>
        <p:spPr>
          <a:xfrm>
            <a:off x="838200" y="373241"/>
            <a:ext cx="9286722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1B75BC"/>
                </a:solidFill>
                <a:latin typeface="Futura-Medium"/>
                <a:ea typeface="+mj-ea"/>
                <a:cs typeface="Futura-Medium"/>
              </a:defRPr>
            </a:lvl1pPr>
          </a:lstStyle>
          <a:p>
            <a:pPr marL="0" lvl="1"/>
            <a:r>
              <a:rPr lang="en-GB" sz="3600" kern="0">
                <a:solidFill>
                  <a:srgbClr val="0070C0"/>
                </a:solidFill>
              </a:rPr>
              <a:t>Value Proposition of the Idea and </a:t>
            </a:r>
            <a:r>
              <a:rPr lang="en-GB" sz="3600" kern="0">
                <a:solidFill>
                  <a:srgbClr val="0070C0"/>
                </a:solidFill>
                <a:latin typeface="+mj-lt"/>
              </a:rPr>
              <a:t>Unique Selling Proposition</a:t>
            </a:r>
            <a:endParaRPr lang="en-US" sz="3600" kern="0">
              <a:solidFill>
                <a:srgbClr val="0070C0"/>
              </a:solidFill>
              <a:latin typeface="+mj-lt"/>
            </a:endParaRPr>
          </a:p>
          <a:p>
            <a:pPr marL="0" lvl="1"/>
            <a:endParaRPr lang="en-US" sz="3600" kern="0">
              <a:solidFill>
                <a:srgbClr val="0070C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D91ADB-0828-4D18-A337-F35D689A535E}"/>
              </a:ext>
            </a:extLst>
          </p:cNvPr>
          <p:cNvSpPr txBox="1">
            <a:spLocks/>
          </p:cNvSpPr>
          <p:nvPr/>
        </p:nvSpPr>
        <p:spPr>
          <a:xfrm>
            <a:off x="839978" y="1462736"/>
            <a:ext cx="10515600" cy="40626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62882">
              <a:defRPr>
                <a:latin typeface="+mn-lt"/>
                <a:ea typeface="+mn-ea"/>
                <a:cs typeface="+mn-cs"/>
              </a:defRPr>
            </a:lvl2pPr>
            <a:lvl3pPr marL="525764">
              <a:defRPr>
                <a:latin typeface="+mn-lt"/>
                <a:ea typeface="+mn-ea"/>
                <a:cs typeface="+mn-cs"/>
              </a:defRPr>
            </a:lvl3pPr>
            <a:lvl4pPr marL="788645">
              <a:defRPr>
                <a:latin typeface="+mn-lt"/>
                <a:ea typeface="+mn-ea"/>
                <a:cs typeface="+mn-cs"/>
              </a:defRPr>
            </a:lvl4pPr>
            <a:lvl5pPr marL="1051527">
              <a:defRPr>
                <a:latin typeface="+mn-lt"/>
                <a:ea typeface="+mn-ea"/>
                <a:cs typeface="+mn-cs"/>
              </a:defRPr>
            </a:lvl5pPr>
            <a:lvl6pPr marL="1314409">
              <a:defRPr>
                <a:latin typeface="+mn-lt"/>
                <a:ea typeface="+mn-ea"/>
                <a:cs typeface="+mn-cs"/>
              </a:defRPr>
            </a:lvl6pPr>
            <a:lvl7pPr marL="1577291">
              <a:defRPr>
                <a:latin typeface="+mn-lt"/>
                <a:ea typeface="+mn-ea"/>
                <a:cs typeface="+mn-cs"/>
              </a:defRPr>
            </a:lvl7pPr>
            <a:lvl8pPr marL="1840173">
              <a:defRPr>
                <a:latin typeface="+mn-lt"/>
                <a:ea typeface="+mn-ea"/>
                <a:cs typeface="+mn-cs"/>
              </a:defRPr>
            </a:lvl8pPr>
            <a:lvl9pPr marL="2103056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Waterless convenience for busy lifestyles.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Portable and easy to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Sustainable, biodegradable materials for guilt-free grooming.</a:t>
            </a:r>
          </a:p>
          <a:p>
            <a:endParaRPr lang="en-US" sz="2400" b="1"/>
          </a:p>
          <a:p>
            <a:r>
              <a:rPr lang="en-GB" sz="2400" b="1" kern="0">
                <a:solidFill>
                  <a:srgbClr val="0070C0"/>
                </a:solidFill>
              </a:rPr>
              <a:t>What makes our product different?</a:t>
            </a:r>
          </a:p>
          <a:p>
            <a:r>
              <a:rPr lang="en-US" sz="2400"/>
              <a:t>This product stands out with its </a:t>
            </a:r>
            <a:r>
              <a:rPr lang="en-US" sz="2400" b="1"/>
              <a:t>portable wipe format</a:t>
            </a:r>
            <a:r>
              <a:rPr lang="en-US" sz="2400"/>
              <a:t>, offering a </a:t>
            </a:r>
            <a:r>
              <a:rPr lang="en-US" sz="2400" b="1"/>
              <a:t>mess-free, waterless solution</a:t>
            </a:r>
            <a:r>
              <a:rPr lang="en-US" sz="2400"/>
              <a:t> that combines hair refreshment with </a:t>
            </a:r>
            <a:r>
              <a:rPr lang="en-US" sz="2400" b="1"/>
              <a:t>eco-friendly materials</a:t>
            </a:r>
            <a:r>
              <a:rPr lang="en-US" sz="2400"/>
              <a:t>. It addresses gaps in convenience and sustainability, making it ideal for busy, modern lifestyles</a:t>
            </a:r>
            <a:endParaRPr lang="en-GB" sz="2400" b="1" kern="0">
              <a:solidFill>
                <a:srgbClr val="0070C0"/>
              </a:solidFill>
            </a:endParaRPr>
          </a:p>
          <a:p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BFAC3-2E53-492C-BC18-CC519195C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1" y="0"/>
            <a:ext cx="1856109" cy="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51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54A838"/>
      </a:accent2>
      <a:accent3>
        <a:srgbClr val="002060"/>
      </a:accent3>
      <a:accent4>
        <a:srgbClr val="0060AA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DECK copy_1 (1) (2)" id="{07292556-FBF4-4496-A65C-04AE3EBDD5F5}" vid="{FBBEEFEA-D553-4394-8139-7DC649A5A2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1_Office Theme</vt:lpstr>
      <vt:lpstr>7_Office Theme</vt:lpstr>
      <vt:lpstr>PowerPoint Presentation</vt:lpstr>
      <vt:lpstr>PowerPoint Presentation</vt:lpstr>
      <vt:lpstr>Our Business Proposal: Dry Shampoo Wipes</vt:lpstr>
      <vt:lpstr>Competitive Landscape of Dry Shampoo Wipes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SWOT Analysis</vt:lpstr>
      <vt:lpstr>Execution Plan</vt:lpstr>
      <vt:lpstr>PowerPoint Presentation</vt:lpstr>
      <vt:lpstr>PowerPoint Presentation</vt:lpstr>
      <vt:lpstr>PowerPoint Presentation</vt:lpstr>
      <vt:lpstr>Financial Plan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Tasbirul Alam Abir - Marico Bangladesh Limited</dc:creator>
  <cp:revision>25</cp:revision>
  <dcterms:created xsi:type="dcterms:W3CDTF">2022-09-21T06:48:25Z</dcterms:created>
  <dcterms:modified xsi:type="dcterms:W3CDTF">2024-12-28T16:36:11Z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c97d63-d641-4b81-b623-f86200cecf98_Enabled">
    <vt:lpwstr>true</vt:lpwstr>
  </property>
  <property fmtid="{D5CDD505-2E9C-101B-9397-08002B2CF9AE}" pid="3" name="MSIP_Label_8cc97d63-d641-4b81-b623-f86200cecf98_SetDate">
    <vt:lpwstr>2022-09-21T09:33:36Z</vt:lpwstr>
  </property>
  <property fmtid="{D5CDD505-2E9C-101B-9397-08002B2CF9AE}" pid="4" name="MSIP_Label_8cc97d63-d641-4b81-b623-f86200cecf98_Method">
    <vt:lpwstr>Privileged</vt:lpwstr>
  </property>
  <property fmtid="{D5CDD505-2E9C-101B-9397-08002B2CF9AE}" pid="5" name="MSIP_Label_8cc97d63-d641-4b81-b623-f86200cecf98_Name">
    <vt:lpwstr>Official - IT</vt:lpwstr>
  </property>
  <property fmtid="{D5CDD505-2E9C-101B-9397-08002B2CF9AE}" pid="6" name="MSIP_Label_8cc97d63-d641-4b81-b623-f86200cecf98_SiteId">
    <vt:lpwstr>5635d8b8-c9b9-4d9a-8a4d-f7cad74dc82a</vt:lpwstr>
  </property>
  <property fmtid="{D5CDD505-2E9C-101B-9397-08002B2CF9AE}" pid="7" name="MSIP_Label_8cc97d63-d641-4b81-b623-f86200cecf98_ActionId">
    <vt:lpwstr>013255e3-e820-42c4-9ea7-24c85e85f3ed</vt:lpwstr>
  </property>
  <property fmtid="{D5CDD505-2E9C-101B-9397-08002B2CF9AE}" pid="8" name="MSIP_Label_8cc97d63-d641-4b81-b623-f86200cecf98_ContentBits">
    <vt:lpwstr>2</vt:lpwstr>
  </property>
</Properties>
</file>